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9" r:id="rId2"/>
    <p:sldId id="258" r:id="rId3"/>
    <p:sldId id="269" r:id="rId4"/>
    <p:sldId id="281" r:id="rId5"/>
    <p:sldId id="280" r:id="rId6"/>
    <p:sldId id="259" r:id="rId7"/>
    <p:sldId id="260" r:id="rId8"/>
    <p:sldId id="282" r:id="rId9"/>
    <p:sldId id="285" r:id="rId10"/>
    <p:sldId id="283" r:id="rId11"/>
    <p:sldId id="262" r:id="rId12"/>
    <p:sldId id="271" r:id="rId13"/>
    <p:sldId id="272" r:id="rId14"/>
    <p:sldId id="265" r:id="rId15"/>
    <p:sldId id="275" r:id="rId16"/>
    <p:sldId id="276" r:id="rId17"/>
    <p:sldId id="263" r:id="rId18"/>
    <p:sldId id="286" r:id="rId19"/>
    <p:sldId id="284" r:id="rId20"/>
    <p:sldId id="289" r:id="rId21"/>
    <p:sldId id="287" r:id="rId22"/>
    <p:sldId id="288" r:id="rId23"/>
    <p:sldId id="278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78" autoAdjust="0"/>
    <p:restoredTop sz="94660"/>
  </p:normalViewPr>
  <p:slideViewPr>
    <p:cSldViewPr snapToGrid="0">
      <p:cViewPr varScale="1">
        <p:scale>
          <a:sx n="59" d="100"/>
          <a:sy n="59" d="100"/>
        </p:scale>
        <p:origin x="68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60DADF-2F9E-7141-0E6D-20851FC1BD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5F4475-E21E-DF1D-ECB5-C0899967C3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42440D-1775-55DF-9C5B-60AD014C0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9709E-E832-4EF3-9AB5-2CD74C2834ED}" type="datetimeFigureOut">
              <a:rPr lang="en-US" smtClean="0"/>
              <a:t>4/21/2026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9CFC71-A429-1F47-65A2-161C98BB11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5B9094-A0F4-6F96-B74A-A0428F2BF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37B5C-F495-44D4-97A2-867FC30124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7350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1B457B-D86A-45D0-7ED4-EE7E95E723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D61D52-89B3-40F7-B1B3-C62CAD1958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EF1A63-20A6-DEE3-3669-BA6D7C7FF2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9709E-E832-4EF3-9AB5-2CD74C2834ED}" type="datetimeFigureOut">
              <a:rPr lang="en-US" smtClean="0"/>
              <a:t>4/21/2026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62A314-023D-8D8E-9245-104CED35F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29D377-C447-8C2A-3958-C6243EB6AA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37B5C-F495-44D4-97A2-867FC30124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7461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5B5C51E-38D1-C28B-BF6F-ABF698195F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C9E1106-BE2E-F120-8377-3912A582EF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33FD4F-D159-AC75-9456-4CD7EEA984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9709E-E832-4EF3-9AB5-2CD74C2834ED}" type="datetimeFigureOut">
              <a:rPr lang="en-US" smtClean="0"/>
              <a:t>4/21/2026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0B55BF-3FCE-286D-D4F6-822A9EF40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4D4CC7-A1AC-65C0-FBCC-5F5E7F0B94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37B5C-F495-44D4-97A2-867FC30124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972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1388F5-5299-AC63-24F0-385B35DBF7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6654F7-D580-0020-88FC-9609EB0D08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A87D55-45DF-5956-F102-76984E20AC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9709E-E832-4EF3-9AB5-2CD74C2834ED}" type="datetimeFigureOut">
              <a:rPr lang="en-US" smtClean="0"/>
              <a:t>4/21/2026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506AB8-A50B-496A-E710-4CCC2A09C8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D0EA0C-4614-4018-39C3-F08B7EFAB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37B5C-F495-44D4-97A2-867FC30124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7085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14AE71-87E0-402D-CE61-D653FD659B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D82F0C-94D2-9FD2-7D23-7261D568E8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96F292-60BF-3371-8CCA-BCAB90E444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9709E-E832-4EF3-9AB5-2CD74C2834ED}" type="datetimeFigureOut">
              <a:rPr lang="en-US" smtClean="0"/>
              <a:t>4/21/2026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B20D30-5AD9-748C-7ED6-5857DEA8E3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4EB92B-19BE-566D-1A08-4498C4BF6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37B5C-F495-44D4-97A2-867FC30124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3184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7E41CC-DFE4-DEE9-B512-99E3BC52CF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F910B2-BCBB-E925-E6B2-55F2A7C1FE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251504-9788-3632-CE56-BC10072E49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E49001-6979-0686-BA06-E2B2B6BAEE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9709E-E832-4EF3-9AB5-2CD74C2834ED}" type="datetimeFigureOut">
              <a:rPr lang="en-US" smtClean="0"/>
              <a:t>4/21/2026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327E66-D826-AC79-BCC3-ABAC2F7F84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C4DC91-5ABD-C1DA-8A9E-08C9B95289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37B5C-F495-44D4-97A2-867FC30124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5834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08239-0E44-5E98-9C16-F52555B69B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596E72-829C-CBC7-2960-31334B3B56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9A5F4C-7D7A-0F13-5BAE-47DBA02B93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99E6D44-1A24-F4E5-EF7A-03C251DDB7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E20974C-C648-550D-01D9-1DC4439CBF0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1806CA6-671F-4053-533F-40970FAAB7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9709E-E832-4EF3-9AB5-2CD74C2834ED}" type="datetimeFigureOut">
              <a:rPr lang="en-US" smtClean="0"/>
              <a:t>4/21/2026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4F527D-421D-2E5C-EC66-E96680649F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5497A40-B2DB-A20C-B267-957627F05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37B5C-F495-44D4-97A2-867FC30124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4463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125372-DA96-D6CE-F365-8A388174FF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D283E44-FBD5-54A4-1E73-C5812A435A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9709E-E832-4EF3-9AB5-2CD74C2834ED}" type="datetimeFigureOut">
              <a:rPr lang="en-US" smtClean="0"/>
              <a:t>4/21/2026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4DBAE11-A893-AE5C-DFF6-5A960774D3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29C1C6-66E1-82AF-D30F-001252AED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37B5C-F495-44D4-97A2-867FC30124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6599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C9E345D-BCDF-F218-93AE-71620B52BE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9709E-E832-4EF3-9AB5-2CD74C2834ED}" type="datetimeFigureOut">
              <a:rPr lang="en-US" smtClean="0"/>
              <a:t>4/21/2026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648A31-99D7-0674-ED7D-37C22D2233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0C6B58-4C67-D9CD-84F0-985B9905F0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37B5C-F495-44D4-97A2-867FC30124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5591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555EA8-2A75-CA68-665D-321147BB12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CF6912-63CE-5F8C-3663-22FACB73E8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CF57D0-1DCD-D15E-58B6-ADF2C27DFB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EA6B8C-1539-BD01-993B-9ACBA0A9D4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9709E-E832-4EF3-9AB5-2CD74C2834ED}" type="datetimeFigureOut">
              <a:rPr lang="en-US" smtClean="0"/>
              <a:t>4/21/2026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B44C23-271A-2BA5-F205-F06128641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0BF5D6-19C1-48A4-19F9-3E9F85BC0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37B5C-F495-44D4-97A2-867FC30124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6639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010852-D5EA-81E5-3F5C-0D722E0DE3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3A71D8E-5135-A1E0-F1B9-F46A1935D78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A21EE9-F408-A2D8-CC3F-BBAFABDE08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0C43B4-C3E7-31B7-904F-2FF268FF33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9709E-E832-4EF3-9AB5-2CD74C2834ED}" type="datetimeFigureOut">
              <a:rPr lang="en-US" smtClean="0"/>
              <a:t>4/21/2026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A0A078-A5E1-7913-B855-5BE182677A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18F9EB-6B75-E15B-F707-434ADB2F49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37B5C-F495-44D4-97A2-867FC30124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4032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564A8F5-8E39-78F2-13A2-C4638805EE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6D0836-07A6-91B2-1B69-68D5BC1AA6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79AFB2-2B51-2772-F4E4-8196B755B7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519709E-E832-4EF3-9AB5-2CD74C2834ED}" type="datetimeFigureOut">
              <a:rPr lang="en-US" smtClean="0"/>
              <a:t>4/21/2026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AC0407-D995-3154-6B27-6607EE90C3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E407BB-02D7-B801-A4A8-82EA18F267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9737B5C-F495-44D4-97A2-867FC30124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807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08CBA3E-2CD4-2D84-A033-8A62812854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6037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5AD18B-20D7-C86D-CA4A-7005D36D1C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0149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81F1628-9847-2718-D092-BCB1C2BDF0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7843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80BA3A9-E9F1-3EA1-4805-BC3ADA130B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5811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FD1FF09-83EA-C3F3-CA01-A9836A6310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2626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D0693EC-4F90-3AB8-D654-8CC043D23C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2637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F2AE267-6B88-6E41-E241-AEF9006DEC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7096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F2E53D1-6E6E-1C13-FEE2-6A0D551426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1392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25CA74F-CBDD-8B39-E420-51E3C426B2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7424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20F22E6-94BB-0E78-ED31-721282E0A6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6603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30F2406-AAA9-8D70-9310-C39DDE08A5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3351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28247EC-C8E8-2267-D6DA-6370F64A6C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4204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A56AA1-D721-5D87-5AB7-B06747D602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9684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EE9977F-0C66-9596-82E9-C1577BF948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2200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20F8AF0-4D09-BC60-2968-ADA28070AD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971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C170E2A-2104-1D6E-FD88-62287D8A77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4144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A472616-57AB-4FFD-D9A0-8CD99F7BA8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929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EAA72F7-F30B-5D55-B098-90E25BA355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0334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7089373-AF58-A53F-E5E0-1573C636B9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46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4C93A1E-CC23-9FCA-102A-7B5B49DA67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6080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7711ACC-39F6-B222-882B-512581765A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3208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0F45D36-D9A2-C86C-4C46-E12945D1BC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0180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0666CDC-9C4E-765F-0BD8-1ED92E8691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9970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1388</TotalTime>
  <Words>0</Words>
  <Application>Microsoft Office PowerPoint</Application>
  <PresentationFormat>Widescreen</PresentationFormat>
  <Paragraphs>0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Vickers, Kelly K</dc:creator>
  <cp:lastModifiedBy>Vickers, Kelly K</cp:lastModifiedBy>
  <cp:revision>76</cp:revision>
  <dcterms:created xsi:type="dcterms:W3CDTF">2026-03-15T23:28:33Z</dcterms:created>
  <dcterms:modified xsi:type="dcterms:W3CDTF">2026-04-22T00:59:42Z</dcterms:modified>
</cp:coreProperties>
</file>