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22EA-9B7B-1B6A-D86F-6324D66F9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0118E-AEB7-AB99-6822-76D7EA3F2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D46C-449C-3289-C424-9196428B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C3A40-4005-B4E4-4884-B46A107B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A8BE7-7D99-3552-AA82-FA71E98D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5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262A-F459-7025-E13C-552D8417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B2EDB-4A5C-88A7-6A7A-DA59F816E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3BC3D-4753-9505-0001-B0C6CE55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50273-DE55-3E79-B8FF-91BCE640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D79A5-AC21-B1EF-8ED6-2C6B9742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CD318-2A1F-DADA-E8A0-B76619276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662A8-F70B-80E6-8D7D-05C0B5346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34200-0B09-8F98-E96C-75F26504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A542-CB51-0E9F-0AD3-8BE18846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C6C71-301F-0EDF-30E7-B0F69F62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6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53-5730-F991-20E5-01E7FE1B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CB14-5DD2-43FB-D49C-C1E30BD28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E0D5A-DE5C-873E-60D0-254656F1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326DE-75D2-C5E9-3BFF-50775DB4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566AD-3076-1422-EF15-705D2303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8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A4B3-4204-18D4-69A1-9C0414AB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F8307-FFE3-7A5E-462A-951A3FF72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9461F-7A54-67DB-C094-D1E9466B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358FB-BFF6-6442-E10D-D3447687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B2D8-E856-C213-1B3C-BC6A4A24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0DFB-1ED3-5003-8F9F-86848BF6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0AB0-4848-7DFE-4109-9A7A15A98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919CB-0753-4A9C-D6DD-ED20B92E9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CF604-CB02-D477-D742-98C95E05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3BFC8-1BA0-5BF0-37A2-9A08217D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2C18F-E0DA-A4E5-1DA0-08332BAD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4A4F-2DD6-EB57-7D4E-7962C796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15A2B-AC9E-E5F5-3772-8F7F86E1E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B70A4-1DB7-DC20-D5F4-75BD44F20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33F11-389A-7544-F9F3-5CBA802DA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A0F228-E946-4787-BDBF-D7C5A9C6F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49F01-243B-A9A0-5300-E5FF7BB28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41DA2A-D245-298B-118B-64BCD84F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3A9A1-83D1-2169-0A9B-651BD39D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6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B949-6DFB-1C08-9EAE-2964F628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1B929-07D8-6538-C17B-A1D0B9CC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E31EB-FBC9-4403-ACE4-32BD12E2F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0128A-4463-B9B7-6E1F-15BA03E51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6C626-CB9F-3B03-C2C6-BF94EA02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71409-6BF5-C75C-31CB-21AA5ED1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B27B8-15F5-9C49-E2E5-4F0F7C81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6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23C6-EFF8-46E1-98D8-B6FA307DB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DC6B5-FF34-3776-CEB1-F9A978DF0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1A906-BC19-AB21-A771-000E600E1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623CA-A713-7E63-C17A-9C0AA349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0B9AC-9391-576D-5039-45C0E81B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5D5AC-24EE-84F2-B95C-8FC407A3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7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D106-6049-F31C-333C-04C5527F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D18BF-DF65-9082-3B53-B98437D9D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8EC5A-B93E-6FEA-4805-2B7EDBCBB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F918E-4AB4-92D4-51D1-36DEB71A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8C946-6BDA-6FAD-1974-340ECDC6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1649E-5C22-B970-EF26-BA24B31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C0853-B171-8C5D-522D-8631DF59E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05FC-21DA-C95B-50CA-47F2F1DAB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E0F57-7E7E-ABB2-CC26-DD0B617AF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AD18BB-D876-44C1-B329-61179129AC0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9C10B-A73D-0A38-E827-DFD8D317F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8C232-E2C2-486A-CBC1-6E049BDE7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68048E-C528-4783-8D4C-54D10D50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7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03941-51A8-D33F-D3BE-E9AA5D2B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305483"/>
            <a:ext cx="11364686" cy="62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16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FECE8-88CC-9D45-C27F-EF8CFA6B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7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85512-8D81-42FB-2869-9F73A567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61F88-150E-54E1-269C-E83435A6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9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D63EE-CF8F-437D-356D-512403F2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99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D8213-BD0B-7396-46A2-6322AB873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0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79849-E8B8-0A03-D660-5BDACF0DD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50BF9-49E3-4980-EF2E-619A3CDC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D9E98-4AE7-E560-E54E-0DCD238A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4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0DBCD-3A7B-C3BC-AD2B-58DAFF927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1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6E311-1D19-D15D-3640-1506CB4D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1A6EF-986E-1327-AD8A-BABDB8E9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6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F0937-590A-FE56-811B-CA90DB1E7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8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8DB13-4EBC-BEF7-0A9B-E999CA00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2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54C136-4693-A8EF-B1F0-AAA053FD2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26340-4B00-346A-2D55-B6D0106BF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C0706-DAE7-ECBF-B515-419EF98F5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337A2-2AD3-8106-FE2F-BD1AF079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A44E7-7976-4A74-DAF2-EFD3CDE2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0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EC3DA-9B57-9222-F980-67E9E200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9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Vickers, Kelly K</dc:creator>
  <cp:lastModifiedBy>Vickers, Kelly K</cp:lastModifiedBy>
  <cp:revision>22</cp:revision>
  <dcterms:created xsi:type="dcterms:W3CDTF">2026-04-23T01:32:22Z</dcterms:created>
  <dcterms:modified xsi:type="dcterms:W3CDTF">2026-04-23T02:31:10Z</dcterms:modified>
</cp:coreProperties>
</file>