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charts/chart1.xml" ContentType="application/vnd.openxmlformats-officedocument.drawingml.char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5.xml" ContentType="application/vnd.openxmlformats-officedocument.theme+xml"/>
  <Override PartName="/ppt/charts/chart3.xml" ContentType="application/vnd.openxmlformats-officedocument.drawingml.char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6.xml" ContentType="application/vnd.openxmlformats-officedocument.theme+xml"/>
  <Override PartName="/ppt/charts/chart4.xml" ContentType="application/vnd.openxmlformats-officedocument.drawingml.char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7.xml" ContentType="application/vnd.openxmlformats-officedocument.theme+xml"/>
  <Override PartName="/ppt/charts/chart5.xml" ContentType="application/vnd.openxmlformats-officedocument.drawingml.char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31_23B65E0D.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584_78F41CE7.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A05_11046780.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229_8645B837.xml" ContentType="application/vnd.ms-powerpoint.comments+xml"/>
  <Override PartName="/ppt/notesSlides/notesSlide24.xml" ContentType="application/vnd.openxmlformats-officedocument.presentationml.notesSlide+xml"/>
  <Override PartName="/ppt/comments/modernComment_21B_11C84380.xml" ContentType="application/vnd.ms-powerpoint.comments+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0" r:id="rId5"/>
    <p:sldMasterId id="2147483775" r:id="rId6"/>
    <p:sldMasterId id="2147483784" r:id="rId7"/>
    <p:sldMasterId id="2147483794" r:id="rId8"/>
    <p:sldMasterId id="2147483869" r:id="rId9"/>
    <p:sldMasterId id="2147483906" r:id="rId10"/>
  </p:sldMasterIdLst>
  <p:notesMasterIdLst>
    <p:notesMasterId r:id="rId40"/>
  </p:notesMasterIdLst>
  <p:handoutMasterIdLst>
    <p:handoutMasterId r:id="rId41"/>
  </p:handoutMasterIdLst>
  <p:sldIdLst>
    <p:sldId id="257" r:id="rId11"/>
    <p:sldId id="1797" r:id="rId12"/>
    <p:sldId id="1798" r:id="rId13"/>
    <p:sldId id="357" r:id="rId14"/>
    <p:sldId id="1799" r:id="rId15"/>
    <p:sldId id="2573" r:id="rId16"/>
    <p:sldId id="2566" r:id="rId17"/>
    <p:sldId id="305" r:id="rId18"/>
    <p:sldId id="2569" r:id="rId19"/>
    <p:sldId id="2570" r:id="rId20"/>
    <p:sldId id="2571" r:id="rId21"/>
    <p:sldId id="2147479404" r:id="rId22"/>
    <p:sldId id="1814" r:id="rId23"/>
    <p:sldId id="1815" r:id="rId24"/>
    <p:sldId id="1816" r:id="rId25"/>
    <p:sldId id="1822" r:id="rId26"/>
    <p:sldId id="1412" r:id="rId27"/>
    <p:sldId id="504" r:id="rId28"/>
    <p:sldId id="1810" r:id="rId29"/>
    <p:sldId id="1811" r:id="rId30"/>
    <p:sldId id="1393" r:id="rId31"/>
    <p:sldId id="2565" r:id="rId32"/>
    <p:sldId id="1388" r:id="rId33"/>
    <p:sldId id="1821" r:id="rId34"/>
    <p:sldId id="1360" r:id="rId35"/>
    <p:sldId id="553" r:id="rId36"/>
    <p:sldId id="539" r:id="rId37"/>
    <p:sldId id="1415" r:id="rId38"/>
    <p:sldId id="185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2AFFAB-936F-EB7C-E5F6-5CEE33D993DF}" name="Kip Hines" initials="KH" userId="S::kip.hines@sourcewell-mn.gov::66b0f001-6720-43bc-b158-f60051e33de7" providerId="AD"/>
  <p188:author id="{B3A873D0-DD48-C8FA-2D2D-FA092EB6BFA6}" name="Ryan Bunker" initials="RB" userId="S::Ryan.Bunker@sourcewell-mn.gov::7c3d64cf-3076-49c8-88ea-996efaedac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4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21D9CC-1793-4E80-AE5D-89EFE8BF234F}" v="1" dt="2026-04-21T20:38:28.9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75" autoAdjust="0"/>
  </p:normalViewPr>
  <p:slideViewPr>
    <p:cSldViewPr snapToGrid="0">
      <p:cViewPr varScale="1">
        <p:scale>
          <a:sx n="81" d="100"/>
          <a:sy n="81" d="100"/>
        </p:scale>
        <p:origin x="72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omments/modernComment_131_23B65E0D.xml><?xml version="1.0" encoding="utf-8"?>
<p188:cmLst xmlns:a="http://schemas.openxmlformats.org/drawingml/2006/main" xmlns:r="http://schemas.openxmlformats.org/officeDocument/2006/relationships" xmlns:p188="http://schemas.microsoft.com/office/powerpoint/2018/8/main">
  <p188:cm id="{843758E9-16EF-4834-97CD-9ADB7419AF42}" authorId="{0E2AFFAB-936F-EB7C-E5F6-5CEE33D993DF}" created="2026-04-10T19:53:53.700">
    <pc:sldMkLst xmlns:pc="http://schemas.microsoft.com/office/powerpoint/2013/main/command">
      <pc:docMk/>
      <pc:sldMk cId="599154189" sldId="305"/>
    </pc:sldMkLst>
    <p188:txBody>
      <a:bodyPr/>
      <a:lstStyle/>
      <a:p>
        <a:r>
          <a:rPr lang="en-US"/>
          <a:t>Picture of broken equipment</a:t>
        </a:r>
      </a:p>
    </p188:txBody>
  </p188:cm>
</p188:cmLst>
</file>

<file path=ppt/comments/modernComment_21B_11C84380.xml><?xml version="1.0" encoding="utf-8"?>
<p188:cmLst xmlns:a="http://schemas.openxmlformats.org/drawingml/2006/main" xmlns:r="http://schemas.openxmlformats.org/officeDocument/2006/relationships" xmlns:p188="http://schemas.microsoft.com/office/powerpoint/2018/8/main">
  <p188:cm id="{632A386E-3E24-4A44-81F2-FD7C59CB4F24}" authorId="{B3A873D0-DD48-C8FA-2D2D-FA092EB6BFA6}" created="2026-01-20T15:01:03.389">
    <pc:sldMkLst xmlns:pc="http://schemas.microsoft.com/office/powerpoint/2013/main/command">
      <pc:docMk/>
      <pc:sldMk cId="298337152" sldId="539"/>
    </pc:sldMkLst>
    <p188:txBody>
      <a:bodyPr/>
      <a:lstStyle/>
      <a:p>
        <a:r>
          <a:rPr lang="en-US"/>
          <a:t>Make relevant to previous slide/persona
</a:t>
        </a:r>
      </a:p>
    </p188:txBody>
  </p188:cm>
</p188:cmLst>
</file>

<file path=ppt/comments/modernComment_229_8645B837.xml><?xml version="1.0" encoding="utf-8"?>
<p188:cmLst xmlns:a="http://schemas.openxmlformats.org/drawingml/2006/main" xmlns:r="http://schemas.openxmlformats.org/officeDocument/2006/relationships" xmlns:p188="http://schemas.microsoft.com/office/powerpoint/2018/8/main">
  <p188:cm id="{20FA2302-5092-476C-BF7E-D24EEFC2F0A1}" authorId="{B3A873D0-DD48-C8FA-2D2D-FA092EB6BFA6}" created="2026-01-20T14:56:28.309">
    <pc:sldMkLst xmlns:pc="http://schemas.microsoft.com/office/powerpoint/2013/main/command">
      <pc:docMk/>
      <pc:sldMk cId="2252716087" sldId="553"/>
    </pc:sldMkLst>
    <p188:txBody>
      <a:bodyPr/>
      <a:lstStyle/>
      <a:p>
        <a:r>
          <a:rPr lang="en-US"/>
          <a:t>Align to waste management</a:t>
        </a:r>
      </a:p>
    </p188:txBody>
  </p188:cm>
</p188:cmLst>
</file>

<file path=ppt/comments/modernComment_584_78F41CE7.xml><?xml version="1.0" encoding="utf-8"?>
<p188:cmLst xmlns:a="http://schemas.openxmlformats.org/drawingml/2006/main" xmlns:r="http://schemas.openxmlformats.org/officeDocument/2006/relationships" xmlns:p188="http://schemas.microsoft.com/office/powerpoint/2018/8/main">
  <p188:cm id="{5C2110B3-152B-4419-A3A1-C9053A4BF0D9}" authorId="{B3A873D0-DD48-C8FA-2D2D-FA092EB6BFA6}" created="2025-11-11T20:13:42.850">
    <pc:sldMkLst xmlns:pc="http://schemas.microsoft.com/office/powerpoint/2013/main/command">
      <pc:docMk/>
      <pc:sldMk cId="2029264103" sldId="1412"/>
    </pc:sldMkLst>
    <p188:txBody>
      <a:bodyPr/>
      <a:lstStyle/>
      <a:p>
        <a:r>
          <a:rPr lang="en-US"/>
          <a:t>Speak to both models</a:t>
        </a:r>
      </a:p>
    </p188:txBody>
  </p188:cm>
</p188:cmLst>
</file>

<file path=ppt/comments/modernComment_A05_11046780.xml><?xml version="1.0" encoding="utf-8"?>
<p188:cmLst xmlns:a="http://schemas.openxmlformats.org/drawingml/2006/main" xmlns:r="http://schemas.openxmlformats.org/officeDocument/2006/relationships" xmlns:p188="http://schemas.microsoft.com/office/powerpoint/2018/8/main">
  <p188:cm id="{F6580CD8-D1B2-4DB5-8CB0-9BB1A197D907}" authorId="{B3A873D0-DD48-C8FA-2D2D-FA092EB6BFA6}" created="2026-01-26T20:43:18.857">
    <ac:txMkLst xmlns:ac="http://schemas.microsoft.com/office/drawing/2013/main/command">
      <pc:docMk xmlns:pc="http://schemas.microsoft.com/office/powerpoint/2013/main/command"/>
      <pc:sldMk xmlns:pc="http://schemas.microsoft.com/office/powerpoint/2013/main/command" cId="285501312" sldId="2565"/>
      <ac:spMk id="10" creationId="{C3266B2A-5AA1-8123-0782-5BC7662353B1}"/>
      <ac:txMk cp="110">
        <ac:context len="187" hash="643073691"/>
      </ac:txMk>
    </ac:txMkLst>
    <p188:txBody>
      <a:bodyPr/>
      <a:lstStyle/>
      <a:p>
        <a:r>
          <a:rPr lang="en-US"/>
          <a:t>Identify total number of unique agencies purchasing from Jul 1 2022 - Mar 31 2026</a:t>
        </a:r>
      </a:p>
    </p188:txBody>
  </p188:cm>
  <p188:cm id="{13B07555-056D-4753-A769-541F1AF46C62}" authorId="{B3A873D0-DD48-C8FA-2D2D-FA092EB6BFA6}" created="2026-01-26T20:43:31.818">
    <ac:deMkLst xmlns:ac="http://schemas.microsoft.com/office/drawing/2013/main/command">
      <pc:docMk xmlns:pc="http://schemas.microsoft.com/office/powerpoint/2013/main/command"/>
      <pc:sldMk xmlns:pc="http://schemas.microsoft.com/office/powerpoint/2013/main/command" cId="285501312" sldId="2565"/>
      <ac:spMk id="8" creationId="{C6505DFE-DF41-8D64-9FF4-75A9662460C6}"/>
    </ac:deMkLst>
    <p188:txBody>
      <a:bodyPr/>
      <a:lstStyle/>
      <a:p>
        <a:r>
          <a:rPr lang="en-US"/>
          <a:t>Source related graphic</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56DDDD-16CC-7F87-7355-277662F03E3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561402-6045-C0CD-800A-0D38D67D5B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5EBF32-8C27-4354-8526-9C5DE5EBF994}" type="datetimeFigureOut">
              <a:rPr lang="en-US" smtClean="0"/>
              <a:t>4/21/2026</a:t>
            </a:fld>
            <a:endParaRPr lang="en-US"/>
          </a:p>
        </p:txBody>
      </p:sp>
      <p:sp>
        <p:nvSpPr>
          <p:cNvPr id="4" name="Footer Placeholder 3">
            <a:extLst>
              <a:ext uri="{FF2B5EF4-FFF2-40B4-BE49-F238E27FC236}">
                <a16:creationId xmlns:a16="http://schemas.microsoft.com/office/drawing/2014/main" id="{D7392FFB-2C40-C6A8-3DDC-164EB92B90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565F74-6D45-07CB-4620-BE835DC65E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9526FA-0907-4E1A-844D-683C8B004B6D}" type="slidenum">
              <a:rPr lang="en-US" smtClean="0"/>
              <a:t>‹#›</a:t>
            </a:fld>
            <a:endParaRPr lang="en-US"/>
          </a:p>
        </p:txBody>
      </p:sp>
    </p:spTree>
    <p:extLst>
      <p:ext uri="{BB962C8B-B14F-4D97-AF65-F5344CB8AC3E}">
        <p14:creationId xmlns:p14="http://schemas.microsoft.com/office/powerpoint/2010/main" val="41540520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3C120-5C6F-4981-91F1-7FDF9DB04FDB}" type="datetimeFigureOut">
              <a:rPr lang="en-US" smtClean="0"/>
              <a:t>4/21/2026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08C2C5-38D5-4FEF-97AB-5A024D8EBF7D}" type="slidenum">
              <a:rPr lang="en-US" smtClean="0"/>
              <a:t>‹#›</a:t>
            </a:fld>
            <a:endParaRPr lang="en-US"/>
          </a:p>
        </p:txBody>
      </p:sp>
    </p:spTree>
    <p:extLst>
      <p:ext uri="{BB962C8B-B14F-4D97-AF65-F5344CB8AC3E}">
        <p14:creationId xmlns:p14="http://schemas.microsoft.com/office/powerpoint/2010/main" val="2789184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727CB-EDCB-65B0-F2F1-7237B86E79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BD330-E1B2-A36B-F139-BBB56474C9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09772F-42EC-D592-F92D-C12C1FACBBB2}"/>
              </a:ext>
            </a:extLst>
          </p:cNvPr>
          <p:cNvSpPr>
            <a:spLocks noGrp="1"/>
          </p:cNvSpPr>
          <p:nvPr>
            <p:ph type="body" idx="1"/>
          </p:nvPr>
        </p:nvSpPr>
        <p:spPr/>
        <p:txBody>
          <a:bodyPr/>
          <a:lstStyle/>
          <a:p>
            <a:r>
              <a:rPr lang="en-US"/>
              <a:t>Let’s start out with this quote I found and see if you can guess who said it…</a:t>
            </a:r>
          </a:p>
        </p:txBody>
      </p:sp>
      <p:sp>
        <p:nvSpPr>
          <p:cNvPr id="4" name="Slide Number Placeholder 3">
            <a:extLst>
              <a:ext uri="{FF2B5EF4-FFF2-40B4-BE49-F238E27FC236}">
                <a16:creationId xmlns:a16="http://schemas.microsoft.com/office/drawing/2014/main" id="{1E8DCA87-456F-C034-921B-F1187F73FD77}"/>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3B7AC1D-6DF0-8040-889E-C3E5ADD02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3076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Every public purchase starts with two basic questions</a:t>
            </a:r>
          </a:p>
          <a:p>
            <a:r>
              <a:rPr lang="en-US" b="1" dirty="0"/>
              <a:t>Decision 1: What to buy</a:t>
            </a:r>
            <a:endParaRPr lang="en-US" dirty="0"/>
          </a:p>
          <a:p>
            <a:r>
              <a:rPr lang="en-US" b="1" dirty="0"/>
              <a:t>Decision 2: How to buy</a:t>
            </a:r>
            <a:endParaRPr lang="en-US" dirty="0"/>
          </a:p>
          <a:p>
            <a:r>
              <a:rPr lang="en-US" dirty="0"/>
              <a:t>The Answers usually start by looking at the price tag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7AC1D-6DF0-8040-889E-C3E5ADD02A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4191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those of you newer to public procurement, here’s a quick snapshot of the way most public entities structure their procurement policy. They will generally have a lower limit and an upper limit. If you're buying something below the lower limit… like 5-10 thousand dollars, then you can just usually get a PO and cut a check.</a:t>
            </a:r>
          </a:p>
        </p:txBody>
      </p:sp>
      <p:sp>
        <p:nvSpPr>
          <p:cNvPr id="4" name="Slide Number Placeholder 3"/>
          <p:cNvSpPr>
            <a:spLocks noGrp="1"/>
          </p:cNvSpPr>
          <p:nvPr>
            <p:ph type="sldNum" sz="quarter" idx="5"/>
          </p:nvPr>
        </p:nvSpPr>
        <p:spPr/>
        <p:txBody>
          <a:bodyPr/>
          <a:lstStyle/>
          <a:p>
            <a:fld id="{BD08C2C5-38D5-4FEF-97AB-5A024D8EBF7D}" type="slidenum">
              <a:rPr lang="en-US" smtClean="0"/>
              <a:t>13</a:t>
            </a:fld>
            <a:endParaRPr lang="en-US"/>
          </a:p>
        </p:txBody>
      </p:sp>
    </p:spTree>
    <p:extLst>
      <p:ext uri="{BB962C8B-B14F-4D97-AF65-F5344CB8AC3E}">
        <p14:creationId xmlns:p14="http://schemas.microsoft.com/office/powerpoint/2010/main" val="3359116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 price tag then sneaks above the lower limit but is still below the upper limit, which we will say is 50-thousand dollars, then you are generally required to obtain three quotes. Let’s say you are buying some new body armor for 35-thousand dollars, then you are in that middle range between upper and lower limit requiring documented quotes.</a:t>
            </a:r>
          </a:p>
        </p:txBody>
      </p:sp>
      <p:sp>
        <p:nvSpPr>
          <p:cNvPr id="4" name="Slide Number Placeholder 3"/>
          <p:cNvSpPr>
            <a:spLocks noGrp="1"/>
          </p:cNvSpPr>
          <p:nvPr>
            <p:ph type="sldNum" sz="quarter" idx="5"/>
          </p:nvPr>
        </p:nvSpPr>
        <p:spPr/>
        <p:txBody>
          <a:bodyPr/>
          <a:lstStyle/>
          <a:p>
            <a:fld id="{BD08C2C5-38D5-4FEF-97AB-5A024D8EBF7D}" type="slidenum">
              <a:rPr lang="en-US" smtClean="0"/>
              <a:t>14</a:t>
            </a:fld>
            <a:endParaRPr lang="en-US"/>
          </a:p>
        </p:txBody>
      </p:sp>
    </p:spTree>
    <p:extLst>
      <p:ext uri="{BB962C8B-B14F-4D97-AF65-F5344CB8AC3E}">
        <p14:creationId xmlns:p14="http://schemas.microsoft.com/office/powerpoint/2010/main" val="1939491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Because a lot of our purchases in public safety are big-ticket items, they often push past that upper-limit threshold and require a formal RFP process. Formal RFP doesn’t mean you have to do your own RFP. You can tap into other entities who’ve done most of the work for you in advance… through state contracts and cooperative purchasing contracts… Like Sourcewell.</a:t>
            </a:r>
          </a:p>
        </p:txBody>
      </p:sp>
      <p:sp>
        <p:nvSpPr>
          <p:cNvPr id="4" name="Slide Number Placeholder 3"/>
          <p:cNvSpPr>
            <a:spLocks noGrp="1"/>
          </p:cNvSpPr>
          <p:nvPr>
            <p:ph type="sldNum" sz="quarter" idx="5"/>
          </p:nvPr>
        </p:nvSpPr>
        <p:spPr/>
        <p:txBody>
          <a:bodyPr/>
          <a:lstStyle/>
          <a:p>
            <a:fld id="{BD08C2C5-38D5-4FEF-97AB-5A024D8EBF7D}" type="slidenum">
              <a:rPr lang="en-US" smtClean="0"/>
              <a:t>15</a:t>
            </a:fld>
            <a:endParaRPr lang="en-US"/>
          </a:p>
        </p:txBody>
      </p:sp>
    </p:spTree>
    <p:extLst>
      <p:ext uri="{BB962C8B-B14F-4D97-AF65-F5344CB8AC3E}">
        <p14:creationId xmlns:p14="http://schemas.microsoft.com/office/powerpoint/2010/main" val="3209524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price tag gets over the upper threshold... Your big-ticket items forces you to go through a competitive solicitation process, on your own or through a procurement partner.  In this example... you can always do your own traditional RFP for any product. Brands A and C also have cooperative options... and Brand C has a state contract option. When you do your own RFP, you always run the risk of low bid/low quality responses which can limit choices.</a:t>
            </a:r>
          </a:p>
          <a:p>
            <a:endParaRPr lang="en-US" dirty="0"/>
          </a:p>
          <a:p>
            <a:r>
              <a:rPr lang="en-US" sz="1400" b="1" dirty="0"/>
              <a:t>More Explanation… if time permits…</a:t>
            </a:r>
          </a:p>
          <a:p>
            <a:endParaRPr lang="en-US" dirty="0"/>
          </a:p>
          <a:p>
            <a:r>
              <a:rPr lang="en-US" dirty="0"/>
              <a:t>In the public sector, there are three main ways that agencies have at their disposal to procure goods and services LEGALLY (the operative word there being legally).</a:t>
            </a:r>
            <a:br>
              <a:rPr lang="en-US" dirty="0"/>
            </a:br>
            <a:br>
              <a:rPr lang="en-US" dirty="0"/>
            </a:br>
            <a:r>
              <a:rPr lang="en-US" dirty="0"/>
              <a:t>Your first method is a standalone solicitation – be it an RFP, ITB, IFB, etc. Your agency is self-managing the process, from scoping the solicitation, to conducting the formal process, evaluating respondents, and then awarding contracts on the basis of lowest cost or best value. This is the bread and butter of the procurement domain, with virtually every public entity conducting at least one of these a year. The biggest consideration here to remember though is “Garbage in, garbage out.” If the solicitation is inaccurately scoped, you may find that your respondent pool is lacking in depth and quality – which can ultimately result in sub-optimal performance from awarded suppliers. </a:t>
            </a:r>
          </a:p>
          <a:p>
            <a:br>
              <a:rPr lang="en-US" dirty="0"/>
            </a:br>
            <a:r>
              <a:rPr lang="en-US" dirty="0"/>
              <a:t>The second method at your disposal is going to be accessing state contracts. These contracts have been adapted by a state agency, and are made available for a broader audience to be able to procure from. This option represents a fast pass if you will, to begin purchasing what you need, when you need it, without having to conduct your own solicitation. </a:t>
            </a:r>
            <a:br>
              <a:rPr lang="en-US" dirty="0"/>
            </a:br>
            <a:br>
              <a:rPr lang="en-US" dirty="0"/>
            </a:br>
            <a:r>
              <a:rPr lang="en-US" dirty="0"/>
              <a:t>The third and final option is cooperative purchasing, a fast pass with the built-in-benefit of being able to aggregate purchasing power from a plethora of agencies, resulting in competitive pricing and T’s and C’s that quite often times will be more advantageous than those that are as a result of a standalone RFP. These agreements have been competitively solicited and awarded to suppliers, usually on the basis of best value, with cost usually being one of the main considerations.</a:t>
            </a:r>
          </a:p>
          <a:p>
            <a:endParaRPr lang="en-US" dirty="0"/>
          </a:p>
          <a:p>
            <a:endParaRPr lang="en-US" dirty="0"/>
          </a:p>
        </p:txBody>
      </p:sp>
      <p:sp>
        <p:nvSpPr>
          <p:cNvPr id="4" name="Slide Number Placeholder 3"/>
          <p:cNvSpPr>
            <a:spLocks noGrp="1"/>
          </p:cNvSpPr>
          <p:nvPr>
            <p:ph type="sldNum" sz="quarter" idx="5"/>
          </p:nvPr>
        </p:nvSpPr>
        <p:spPr/>
        <p:txBody>
          <a:bodyPr/>
          <a:lstStyle/>
          <a:p>
            <a:fld id="{BD08C2C5-38D5-4FEF-97AB-5A024D8EBF7D}" type="slidenum">
              <a:rPr lang="en-US" smtClean="0"/>
              <a:t>16</a:t>
            </a:fld>
            <a:endParaRPr lang="en-US"/>
          </a:p>
        </p:txBody>
      </p:sp>
    </p:spTree>
    <p:extLst>
      <p:ext uri="{BB962C8B-B14F-4D97-AF65-F5344CB8AC3E}">
        <p14:creationId xmlns:p14="http://schemas.microsoft.com/office/powerpoint/2010/main" val="3173497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1" dirty="0"/>
              <a:t>Cooperative purchasing</a:t>
            </a:r>
            <a:r>
              <a:rPr lang="en-US" dirty="0"/>
              <a:t> means the heavy competition work is done </a:t>
            </a:r>
            <a:r>
              <a:rPr lang="en-US" b="1" dirty="0"/>
              <a:t>up front</a:t>
            </a:r>
            <a:r>
              <a:rPr lang="en-US" dirty="0"/>
              <a:t> by a national or regional program. Cleveland can </a:t>
            </a:r>
            <a:r>
              <a:rPr lang="en-US" b="1" dirty="0"/>
              <a:t>piggyback</a:t>
            </a:r>
            <a:r>
              <a:rPr lang="en-US" dirty="0"/>
              <a:t> on those </a:t>
            </a:r>
            <a:r>
              <a:rPr lang="en-US" b="1" dirty="0"/>
              <a:t>pre‑competed, awarded contracts</a:t>
            </a:r>
            <a:r>
              <a:rPr lang="en-US" dirty="0"/>
              <a:t> instead of starting from scratch. You still define what ‘good’ looks like—performance, fit, training, service. The cooperative simply </a:t>
            </a:r>
            <a:r>
              <a:rPr lang="en-US" b="1" dirty="0"/>
              <a:t>shortens the middle</a:t>
            </a:r>
            <a:r>
              <a:rPr lang="en-US" dirty="0"/>
              <a:t> and gives Purchasing a compliant path to buy.</a:t>
            </a:r>
            <a:br>
              <a:rPr lang="en-US" dirty="0"/>
            </a:br>
            <a:endParaRPr lang="en-US" dirty="0"/>
          </a:p>
          <a:p>
            <a:r>
              <a:rPr lang="en-US" dirty="0"/>
              <a:t>Common myth: ‘Isn’t that sole‑source?’ No. The competition already occurred at the cooperative level. You’re using an </a:t>
            </a:r>
            <a:r>
              <a:rPr lang="en-US" b="1" dirty="0"/>
              <a:t>awarded contract</a:t>
            </a:r>
            <a:r>
              <a:rPr lang="en-US" dirty="0"/>
              <a:t> that met public procurement standards. You still keep our specs </a:t>
            </a:r>
            <a:r>
              <a:rPr lang="en-US" b="1" dirty="0"/>
              <a:t>brand‑neutral</a:t>
            </a:r>
            <a:r>
              <a:rPr lang="en-US" dirty="0"/>
              <a:t> unless there is a documented, safety‑critical need.”</a:t>
            </a:r>
          </a:p>
          <a:p>
            <a:endParaRPr lang="en-US" b="1" dirty="0"/>
          </a:p>
          <a:p>
            <a:r>
              <a:rPr lang="en-US" b="1" dirty="0"/>
              <a:t>Bridge:</a:t>
            </a:r>
            <a:r>
              <a:rPr lang="en-US" dirty="0"/>
              <a:t> “Alright—if that’s the concept, what are the takeaways?”</a:t>
            </a:r>
          </a:p>
          <a:p>
            <a:endParaRPr lang="en-US" b="1" dirty="0"/>
          </a:p>
          <a:p>
            <a:r>
              <a:rPr lang="en-US" b="1" dirty="0"/>
              <a:t>Transition:</a:t>
            </a:r>
            <a:r>
              <a:rPr lang="en-US" dirty="0"/>
              <a:t> “Three fast answers.”</a:t>
            </a:r>
          </a:p>
          <a:p>
            <a:endParaRPr lang="en-US" dirty="0"/>
          </a:p>
        </p:txBody>
      </p:sp>
      <p:sp>
        <p:nvSpPr>
          <p:cNvPr id="4" name="Slide Number Placeholder 3"/>
          <p:cNvSpPr>
            <a:spLocks noGrp="1"/>
          </p:cNvSpPr>
          <p:nvPr>
            <p:ph type="sldNum" sz="quarter" idx="5"/>
          </p:nvPr>
        </p:nvSpPr>
        <p:spPr/>
        <p:txBody>
          <a:bodyPr/>
          <a:lstStyle/>
          <a:p>
            <a:fld id="{13B7AC1D-6DF0-8040-889E-C3E5ADD02AD1}" type="slidenum">
              <a:rPr lang="en-US" smtClean="0"/>
              <a:t>17</a:t>
            </a:fld>
            <a:endParaRPr lang="en-US" dirty="0"/>
          </a:p>
        </p:txBody>
      </p:sp>
    </p:spTree>
    <p:extLst>
      <p:ext uri="{BB962C8B-B14F-4D97-AF65-F5344CB8AC3E}">
        <p14:creationId xmlns:p14="http://schemas.microsoft.com/office/powerpoint/2010/main" val="312539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those of you not familiar with cooperative contracts… here’s a quick snapshot of the advantages… with the biggest one being the first bullet where you do fulfill the legal obligation to go through a competitive solicitation for those big-ticket purchases.</a:t>
            </a: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3B7AC1D-6DF0-8040-889E-C3E5ADD02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1622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look at the traditional procurement, where an entity does their own RFP… the amount of time it takes to buy goods and services varies according to what you are buying. However,… the common thread anytime using this method is… the solicitation process is the most time-consuming part of the purchase. The whole process will take time, and the RFP/solicitation will always eat up a majority of any timeline.</a:t>
            </a:r>
          </a:p>
        </p:txBody>
      </p:sp>
      <p:sp>
        <p:nvSpPr>
          <p:cNvPr id="4" name="Slide Number Placeholder 3"/>
          <p:cNvSpPr>
            <a:spLocks noGrp="1"/>
          </p:cNvSpPr>
          <p:nvPr>
            <p:ph type="sldNum" sz="quarter" idx="5"/>
          </p:nvPr>
        </p:nvSpPr>
        <p:spPr/>
        <p:txBody>
          <a:bodyPr/>
          <a:lstStyle/>
          <a:p>
            <a:fld id="{BD08C2C5-38D5-4FEF-97AB-5A024D8EBF7D}" type="slidenum">
              <a:rPr lang="en-US" smtClean="0"/>
              <a:t>19</a:t>
            </a:fld>
            <a:endParaRPr lang="en-US"/>
          </a:p>
        </p:txBody>
      </p:sp>
    </p:spTree>
    <p:extLst>
      <p:ext uri="{BB962C8B-B14F-4D97-AF65-F5344CB8AC3E}">
        <p14:creationId xmlns:p14="http://schemas.microsoft.com/office/powerpoint/2010/main" val="3637171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using a cooperative, you are replacing your own solicitation process with a cooperative contract already competitively solicited on your behalf. If you can replace the time-consuming part of purchasing with a cooperative contract, then you’ll save time… which is always means saving money, especially when you can free up staff resources for other purchases.</a:t>
            </a:r>
          </a:p>
        </p:txBody>
      </p:sp>
      <p:sp>
        <p:nvSpPr>
          <p:cNvPr id="4" name="Slide Number Placeholder 3"/>
          <p:cNvSpPr>
            <a:spLocks noGrp="1"/>
          </p:cNvSpPr>
          <p:nvPr>
            <p:ph type="sldNum" sz="quarter" idx="5"/>
          </p:nvPr>
        </p:nvSpPr>
        <p:spPr/>
        <p:txBody>
          <a:bodyPr/>
          <a:lstStyle/>
          <a:p>
            <a:fld id="{BD08C2C5-38D5-4FEF-97AB-5A024D8EBF7D}" type="slidenum">
              <a:rPr lang="en-US" smtClean="0"/>
              <a:t>20</a:t>
            </a:fld>
            <a:endParaRPr lang="en-US"/>
          </a:p>
        </p:txBody>
      </p:sp>
    </p:spTree>
    <p:extLst>
      <p:ext uri="{BB962C8B-B14F-4D97-AF65-F5344CB8AC3E}">
        <p14:creationId xmlns:p14="http://schemas.microsoft.com/office/powerpoint/2010/main" val="1193619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Cooperative purchasing continues to grow as a recognized best practice for public purchasers. </a:t>
            </a:r>
          </a:p>
          <a:p>
            <a:r>
              <a:rPr lang="en-US" dirty="0"/>
              <a:t>Latest </a:t>
            </a:r>
            <a:r>
              <a:rPr lang="en-US" dirty="0" err="1"/>
              <a:t>Deltek</a:t>
            </a:r>
            <a:r>
              <a:rPr lang="en-US" dirty="0"/>
              <a:t> data projects CP will almost triple in dollars spent during a 10-year span starting in 2018.</a:t>
            </a:r>
            <a:endParaRPr lang="en-US" strike="sngStrike" dirty="0"/>
          </a:p>
          <a:p>
            <a:endParaRPr lang="en-US" dirty="0"/>
          </a:p>
          <a:p>
            <a:r>
              <a:rPr lang="en-US" dirty="0"/>
              <a:t>Even in the pandemic years, you can see continued growth in cooperative usage. Through those first covid years in 2020 and 2021, the use of cooperatives for PPE and other critical needs really became apparent.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7AC1D-6DF0-8040-889E-C3E5ADD02A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8548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88D7F-A45C-46D6-646B-03CB6082CA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C3ECDD-75D5-A97C-095C-25D2629B6F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0049E8-E85F-F258-8E5F-ABDF7790DA00}"/>
              </a:ext>
            </a:extLst>
          </p:cNvPr>
          <p:cNvSpPr>
            <a:spLocks noGrp="1"/>
          </p:cNvSpPr>
          <p:nvPr>
            <p:ph type="body" idx="1"/>
          </p:nvPr>
        </p:nvSpPr>
        <p:spPr/>
        <p:txBody>
          <a:bodyPr/>
          <a:lstStyle/>
          <a:p>
            <a:r>
              <a:rPr lang="en-US" dirty="0"/>
              <a:t>You guessed it… No one has ever said that… especially no one connected to public service. And, that’s why we are all here today. Let’s figure out how we can maximize resources during budget uncertainty.</a:t>
            </a:r>
          </a:p>
        </p:txBody>
      </p:sp>
      <p:sp>
        <p:nvSpPr>
          <p:cNvPr id="4" name="Slide Number Placeholder 3">
            <a:extLst>
              <a:ext uri="{FF2B5EF4-FFF2-40B4-BE49-F238E27FC236}">
                <a16:creationId xmlns:a16="http://schemas.microsoft.com/office/drawing/2014/main" id="{77735227-2EFE-1A8C-3B40-00FC4A874AB7}"/>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3B7AC1D-6DF0-8040-889E-C3E5ADD02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5066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3B7AC1D-6DF0-8040-889E-C3E5ADD02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4717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Cooperative purchasing makes procuring solutions, goods, and services for your fleet much more simple – you already have long lead times to contend with as a normal component of business –  why NOT simplify your process and save time where you can?</a:t>
            </a:r>
            <a:br>
              <a:rPr lang="en-US" dirty="0"/>
            </a:br>
            <a:br>
              <a:rPr lang="en-US" dirty="0"/>
            </a:br>
            <a:r>
              <a:rPr lang="en-US" dirty="0"/>
              <a:t>1-Decide what you need: internally figure out what you or your end users need. </a:t>
            </a:r>
          </a:p>
          <a:p>
            <a:pPr marL="285750" indent="-285750">
              <a:buFont typeface="Arial" panose="020B0604020202020204" pitchFamily="34" charset="0"/>
              <a:buChar char="•"/>
            </a:pPr>
            <a:r>
              <a:rPr lang="en-US" dirty="0"/>
              <a:t>2-Choose suppliers and request quotes: search the cooperative’s website for awarded suppliers (for reference- SW website includes contacts on each vendor landing page)</a:t>
            </a:r>
          </a:p>
          <a:p>
            <a:pPr marL="285750" indent="-285750">
              <a:buFont typeface="Arial" panose="020B0604020202020204" pitchFamily="34" charset="0"/>
              <a:buChar char="•"/>
            </a:pPr>
            <a:r>
              <a:rPr lang="en-US" dirty="0"/>
              <a:t>3-Work directly with supplier: agree terms &amp; conditions with the supplier, delivery, installation, etc. (this can often look like introducing those terms &amp; conditions through an addendum at the purchase order level)</a:t>
            </a:r>
          </a:p>
          <a:p>
            <a:pPr marL="285750" indent="-285750">
              <a:buFont typeface="Arial" panose="020B0604020202020204" pitchFamily="34" charset="0"/>
              <a:buChar char="•"/>
            </a:pPr>
            <a:r>
              <a:rPr lang="en-US" dirty="0"/>
              <a:t>*Make note of contract expiration dates-you may need to add T&amp;C to extend pricing if delivery will be after maturity date.</a:t>
            </a:r>
          </a:p>
          <a:p>
            <a:pPr marL="285750" indent="-285750">
              <a:buFont typeface="Arial" panose="020B0604020202020204" pitchFamily="34" charset="0"/>
              <a:buChar char="•"/>
            </a:pPr>
            <a:r>
              <a:rPr lang="en-US" dirty="0"/>
              <a:t>4-Make purchase: if you choose to go ahead with the purchase, the PO goes out to the supplier. Include your cooperative account # and supplier contract # on all documentation to create a paper trail in case you are audited</a:t>
            </a:r>
          </a:p>
          <a:p>
            <a:pPr marL="285750" indent="-285750">
              <a:buFont typeface="Arial" panose="020B0604020202020204" pitchFamily="34" charset="0"/>
              <a:buChar char="•"/>
            </a:pPr>
            <a:r>
              <a:rPr lang="en-US" dirty="0"/>
              <a:t>*When audited, Auditor can come right to our website for access to all supporting docs-transparency is key</a:t>
            </a: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br>
              <a:rPr lang="en-US" dirty="0"/>
            </a:br>
            <a:r>
              <a:rPr lang="en-US" dirty="0"/>
              <a:t>Now, with a simpler process, just how much time exactly though does cooperative agreements save agencies on average? </a:t>
            </a:r>
            <a:br>
              <a:rPr lang="en-US" dirty="0"/>
            </a:br>
            <a:endParaRPr lang="en-US" dirty="0"/>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Up until recently, this question required a bit more abstract thought – the RFP process from needs identification to the awarding of the contracts is nuanced and varies in intensity for different procurements, with each agency having their own set of requirements to satisfy as well. To help provide clarity around the efforts and costs of standalone solicitations, the </a:t>
            </a:r>
            <a:r>
              <a:rPr lang="en-US" b="0" i="0" dirty="0">
                <a:solidFill>
                  <a:srgbClr val="2E2925"/>
                </a:solidFill>
                <a:effectLst/>
                <a:latin typeface="Arial" panose="020B0604020202020204" pitchFamily="34" charset="0"/>
              </a:rPr>
              <a:t>National Cooperative Procurement Partners (</a:t>
            </a:r>
            <a:r>
              <a:rPr lang="en-US" dirty="0"/>
              <a:t>NCPP for short) conducted a pioneer study, attempting to quantify the administrative costs associated with running a solicitation. The findings are illuminating, and help to offer insights on what it costs you each time you go to bid, as well as the potential cost savings offered by leveraging competitively solicited cooperative agreements instead of running your own solicitation.</a:t>
            </a:r>
            <a:br>
              <a:rPr lang="en-US" dirty="0"/>
            </a:br>
            <a:r>
              <a:rPr lang="en-US" dirty="0"/>
              <a: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3B7AC1D-6DF0-8040-889E-C3E5ADD02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6300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08C2C5-38D5-4FEF-97AB-5A024D8EBF7D}" type="slidenum">
              <a:rPr lang="en-US" smtClean="0"/>
              <a:t>24</a:t>
            </a:fld>
            <a:endParaRPr lang="en-US"/>
          </a:p>
        </p:txBody>
      </p:sp>
    </p:spTree>
    <p:extLst>
      <p:ext uri="{BB962C8B-B14F-4D97-AF65-F5344CB8AC3E}">
        <p14:creationId xmlns:p14="http://schemas.microsoft.com/office/powerpoint/2010/main" val="401201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3B7AC1D-6DF0-8040-889E-C3E5ADD02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8368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B7AC1D-6DF0-8040-889E-C3E5ADD02AD1}" type="slidenum">
              <a:rPr lang="en-US" smtClean="0"/>
              <a:t>27</a:t>
            </a:fld>
            <a:endParaRPr lang="en-US"/>
          </a:p>
        </p:txBody>
      </p:sp>
    </p:spTree>
    <p:extLst>
      <p:ext uri="{BB962C8B-B14F-4D97-AF65-F5344CB8AC3E}">
        <p14:creationId xmlns:p14="http://schemas.microsoft.com/office/powerpoint/2010/main" val="4060854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79450"/>
            <a:ext cx="6065838" cy="3413125"/>
          </a:xfrm>
        </p:spPr>
      </p:sp>
      <p:sp>
        <p:nvSpPr>
          <p:cNvPr id="3" name="Notes Placeholder 2"/>
          <p:cNvSpPr>
            <a:spLocks noGrp="1"/>
          </p:cNvSpPr>
          <p:nvPr>
            <p:ph type="body" idx="1"/>
          </p:nvPr>
        </p:nvSpPr>
        <p:spPr/>
        <p:txBody>
          <a:bodyPr/>
          <a:lstStyle/>
          <a:p>
            <a:r>
              <a:rPr lang="en-US" sz="1600" i="0"/>
              <a:t>Products and offerings can evolve quickly. For a list of current contracts, please visit our website or reach out to your Sourcewell representative.</a:t>
            </a:r>
          </a:p>
          <a:p>
            <a:endParaRPr lang="en-US"/>
          </a:p>
        </p:txBody>
      </p:sp>
      <p:sp>
        <p:nvSpPr>
          <p:cNvPr id="4" name="Slide Number Placeholder 3"/>
          <p:cNvSpPr>
            <a:spLocks noGrp="1"/>
          </p:cNvSpPr>
          <p:nvPr>
            <p:ph type="sldNum" sz="quarter" idx="5"/>
          </p:nvPr>
        </p:nvSpPr>
        <p:spPr/>
        <p:txBody>
          <a:bodyPr/>
          <a:lstStyle/>
          <a:p>
            <a:fld id="{EE06761E-78AC-4832-BA0A-683FB9F039A0}" type="slidenum">
              <a:rPr lang="en-US" smtClean="0"/>
              <a:t>28</a:t>
            </a:fld>
            <a:endParaRPr lang="en-US"/>
          </a:p>
        </p:txBody>
      </p:sp>
    </p:spTree>
    <p:extLst>
      <p:ext uri="{BB962C8B-B14F-4D97-AF65-F5344CB8AC3E}">
        <p14:creationId xmlns:p14="http://schemas.microsoft.com/office/powerpoint/2010/main" val="295784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Authorized by the State of Minnesota. For government; by government.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Sourcewell is a local unit of government established in 1978 with a cooperative purchasing program. Sourcewell is a government agency just like you. It serves government, education,  Sourcewell can speed up your buying process by offering competitively awarded contracts with hundreds of suppliers you care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3B7AC1D-6DF0-8040-889E-C3E5ADD02AD1}" type="slidenum">
              <a:rPr lang="en-US" smtClean="0"/>
              <a:t>4</a:t>
            </a:fld>
            <a:endParaRPr lang="en-US" dirty="0"/>
          </a:p>
        </p:txBody>
      </p:sp>
    </p:spTree>
    <p:extLst>
      <p:ext uri="{BB962C8B-B14F-4D97-AF65-F5344CB8AC3E}">
        <p14:creationId xmlns:p14="http://schemas.microsoft.com/office/powerpoint/2010/main" val="391941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We are going to start out with three quick questions to drive our conversation today. Most importantly, you can expect three quick answers to these questions by the end of the session.</a:t>
            </a:r>
          </a:p>
          <a:p>
            <a:endParaRPr lang="en-US" dirty="0"/>
          </a:p>
          <a:p>
            <a:r>
              <a:rPr lang="en-US" dirty="0"/>
              <a:t>Learning objectives/outline:</a:t>
            </a:r>
            <a:br>
              <a:rPr lang="en-US" dirty="0"/>
            </a:br>
            <a:br>
              <a:rPr lang="en-US" dirty="0"/>
            </a:br>
            <a:r>
              <a:rPr lang="en-US" dirty="0"/>
              <a:t>1. Leave with a deeper understanding of public procurement.</a:t>
            </a:r>
          </a:p>
          <a:p>
            <a:r>
              <a:rPr lang="en-US" dirty="0"/>
              <a:t>2. Learn how Sourcewell could fit into your purchasing/procurement strategy</a:t>
            </a:r>
          </a:p>
          <a:p>
            <a:r>
              <a:rPr lang="en-US" dirty="0"/>
              <a:t>3. Learn how to get started with Sourcewell</a:t>
            </a:r>
          </a:p>
          <a:p>
            <a:r>
              <a:rPr lang="en-US" dirty="0"/>
              <a:t>4. There’s always a human connection with Ashley as dedicated POC</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3B7AC1D-6DF0-8040-889E-C3E5ADD02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8356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it would be helpful to first define a few key terms that we will be discussing a bit more in depth today.</a:t>
            </a:r>
          </a:p>
          <a:p>
            <a:endParaRPr lang="en-US" dirty="0"/>
          </a:p>
          <a:p>
            <a:r>
              <a:rPr lang="en-US" b="1" dirty="0"/>
              <a:t>Procurement</a:t>
            </a:r>
          </a:p>
          <a:p>
            <a:r>
              <a:rPr lang="en-US" b="1" dirty="0"/>
              <a:t>CP</a:t>
            </a:r>
          </a:p>
          <a:p>
            <a:r>
              <a:rPr lang="en-US" b="1" dirty="0"/>
              <a:t>RFP</a:t>
            </a:r>
          </a:p>
          <a:p>
            <a:r>
              <a:rPr lang="en-US" b="1" dirty="0"/>
              <a:t>Best Value</a:t>
            </a:r>
          </a:p>
          <a:p>
            <a:r>
              <a:rPr lang="en-US" b="1" dirty="0"/>
              <a:t>TCO</a:t>
            </a: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3B7AC1D-6DF0-8040-889E-C3E5ADD02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9339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solid waste management professionals, you may be wondering, just how does any of this pertain to keeping communities clean, collecting refuse, and processing recycling? Well – lets set the stage.</a:t>
            </a:r>
          </a:p>
        </p:txBody>
      </p:sp>
      <p:sp>
        <p:nvSpPr>
          <p:cNvPr id="4" name="Slide Number Placeholder 3"/>
          <p:cNvSpPr>
            <a:spLocks noGrp="1"/>
          </p:cNvSpPr>
          <p:nvPr>
            <p:ph type="sldNum" sz="quarter" idx="5"/>
          </p:nvPr>
        </p:nvSpPr>
        <p:spPr/>
        <p:txBody>
          <a:bodyPr/>
          <a:lstStyle/>
          <a:p>
            <a:fld id="{13B7AC1D-6DF0-8040-889E-C3E5ADD02AD1}" type="slidenum">
              <a:rPr lang="en-US" smtClean="0"/>
              <a:t>7</a:t>
            </a:fld>
            <a:endParaRPr lang="en-US"/>
          </a:p>
        </p:txBody>
      </p:sp>
    </p:spTree>
    <p:extLst>
      <p:ext uri="{BB962C8B-B14F-4D97-AF65-F5344CB8AC3E}">
        <p14:creationId xmlns:p14="http://schemas.microsoft.com/office/powerpoint/2010/main" val="1910444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To set the stage today, lets consider the following scenario:</a:t>
            </a:r>
            <a:br>
              <a:rPr lang="en-US" dirty="0"/>
            </a:br>
            <a:br>
              <a:rPr lang="en-US" dirty="0"/>
            </a:br>
            <a:r>
              <a:rPr lang="en-US" dirty="0"/>
              <a:t>"It is 7:15 on a Tuesday morning. The landfill opens soon, trucks are lining up, and one of the pieces of equipment you rely on every day is acting up again. Maybe the loader will not start consistently. Maybe the compactor is down. Maybe a baler at the recycling center has been limping along for weeks and now it is fully out of service. At that moment, nobody on site is thinking, “This is a procurement issue.” They are thinking: How do we keep the site running today? How long can we work around this? Do we have a backup plan? Who can fix it? How fast can we get parts or replacement equipment? That is exactly where procurement becomes real. Procurement is not just paperwork in an office. Procurement is the process that helps turn an operational problem into a legal, documented, and timely solution. It is how public agencies get the equipment, parts, repairs, and services they need to keep work moving. For solid waste operations, procurement matters because when equipment is down, operations slow down. Safety risks increase. Maintenance costs rise. Customers wait longer. Staff have to improvise. Small problems become expensive ones. And the most important thing to understand is this: Procurement does not start at a desk. It starts with the people doing the work.“</a:t>
            </a:r>
            <a:br>
              <a:rPr lang="en-US" dirty="0"/>
            </a:br>
            <a:br>
              <a:rPr lang="en-US" dirty="0"/>
            </a:br>
            <a:r>
              <a:rPr lang="en-US" dirty="0"/>
              <a:t>The landfill operator who notices the machine is failing more often.</a:t>
            </a:r>
            <a:br>
              <a:rPr lang="en-US" dirty="0"/>
            </a:br>
            <a:r>
              <a:rPr lang="en-US" dirty="0"/>
              <a:t>The recycling center employee who knows a conveyor is no longer keeping up.</a:t>
            </a:r>
            <a:br>
              <a:rPr lang="en-US" dirty="0"/>
            </a:br>
            <a:r>
              <a:rPr lang="en-US" dirty="0"/>
              <a:t>The mechanic who sees that repair costs are starting to outweigh replacement.</a:t>
            </a:r>
            <a:br>
              <a:rPr lang="en-US" dirty="0"/>
            </a:br>
            <a:r>
              <a:rPr lang="en-US" dirty="0"/>
              <a:t>The supervisor who knows the current equipment no longer matches the workload.</a:t>
            </a:r>
          </a:p>
          <a:p>
            <a:r>
              <a:rPr lang="en-US" dirty="0"/>
              <a:t>Those people are often the first step in the procurement process.</a:t>
            </a:r>
          </a:p>
          <a:p>
            <a:endParaRPr lang="en-US" dirty="0"/>
          </a:p>
        </p:txBody>
      </p:sp>
      <p:sp>
        <p:nvSpPr>
          <p:cNvPr id="4" name="Slide Number Placeholder 3"/>
          <p:cNvSpPr>
            <a:spLocks noGrp="1"/>
          </p:cNvSpPr>
          <p:nvPr>
            <p:ph type="sldNum" sz="quarter" idx="5"/>
          </p:nvPr>
        </p:nvSpPr>
        <p:spPr/>
        <p:txBody>
          <a:bodyPr/>
          <a:lstStyle/>
          <a:p>
            <a:fld id="{13B7AC1D-6DF0-8040-889E-C3E5ADD02AD1}" type="slidenum">
              <a:rPr lang="en-US" smtClean="0"/>
              <a:t>8</a:t>
            </a:fld>
            <a:endParaRPr lang="en-US"/>
          </a:p>
        </p:txBody>
      </p:sp>
    </p:spTree>
    <p:extLst>
      <p:ext uri="{BB962C8B-B14F-4D97-AF65-F5344CB8AC3E}">
        <p14:creationId xmlns:p14="http://schemas.microsoft.com/office/powerpoint/2010/main" val="2756412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 help procurement by:</a:t>
            </a:r>
            <a:endParaRPr lang="en-US" dirty="0"/>
          </a:p>
          <a:p>
            <a:r>
              <a:rPr lang="en-US" dirty="0"/>
              <a:t>spotting problems early before they become emergencies </a:t>
            </a:r>
          </a:p>
          <a:p>
            <a:r>
              <a:rPr lang="en-US" dirty="0"/>
              <a:t>documenting what is happening in the field </a:t>
            </a:r>
          </a:p>
          <a:p>
            <a:r>
              <a:rPr lang="en-US" dirty="0"/>
              <a:t>explaining how downtime affects operations and safety </a:t>
            </a:r>
          </a:p>
          <a:p>
            <a:r>
              <a:rPr lang="en-US" dirty="0"/>
              <a:t>identifying what equipment, parts, or services are actually needed </a:t>
            </a:r>
          </a:p>
          <a:p>
            <a:r>
              <a:rPr lang="en-US" dirty="0"/>
              <a:t>sharing vendor information or options you know from experience </a:t>
            </a:r>
          </a:p>
          <a:p>
            <a:r>
              <a:rPr lang="en-US" dirty="0"/>
              <a:t>helping review quotes, specs, or product fit from an end-user perspective</a:t>
            </a:r>
          </a:p>
          <a:p>
            <a:endParaRPr lang="en-US" dirty="0"/>
          </a:p>
        </p:txBody>
      </p:sp>
      <p:sp>
        <p:nvSpPr>
          <p:cNvPr id="4" name="Slide Number Placeholder 3"/>
          <p:cNvSpPr>
            <a:spLocks noGrp="1"/>
          </p:cNvSpPr>
          <p:nvPr>
            <p:ph type="sldNum" sz="quarter" idx="5"/>
          </p:nvPr>
        </p:nvSpPr>
        <p:spPr/>
        <p:txBody>
          <a:bodyPr/>
          <a:lstStyle/>
          <a:p>
            <a:fld id="{13B7AC1D-6DF0-8040-889E-C3E5ADD02AD1}" type="slidenum">
              <a:rPr lang="en-US" smtClean="0"/>
              <a:t>9</a:t>
            </a:fld>
            <a:endParaRPr lang="en-US"/>
          </a:p>
        </p:txBody>
      </p:sp>
    </p:spTree>
    <p:extLst>
      <p:ext uri="{BB962C8B-B14F-4D97-AF65-F5344CB8AC3E}">
        <p14:creationId xmlns:p14="http://schemas.microsoft.com/office/powerpoint/2010/main" val="3521153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A5FE1-2277-4368-4886-568BE5FEB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28A1D4-92AC-6F94-D8B2-7E1CEA5141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B44FD4-F39E-94CD-049D-3E9CD2DEB6A8}"/>
              </a:ext>
            </a:extLst>
          </p:cNvPr>
          <p:cNvSpPr>
            <a:spLocks noGrp="1"/>
          </p:cNvSpPr>
          <p:nvPr>
            <p:ph type="body" idx="1"/>
          </p:nvPr>
        </p:nvSpPr>
        <p:spPr/>
        <p:txBody>
          <a:bodyPr/>
          <a:lstStyle/>
          <a:p>
            <a:r>
              <a:rPr lang="en-US" b="1" dirty="0"/>
              <a:t>Procurement helps you by:</a:t>
            </a:r>
            <a:endParaRPr lang="en-US" dirty="0"/>
          </a:p>
          <a:p>
            <a:r>
              <a:rPr lang="en-US" dirty="0"/>
              <a:t>making sure the purchase follows the rules </a:t>
            </a:r>
          </a:p>
          <a:p>
            <a:r>
              <a:rPr lang="en-US" dirty="0"/>
              <a:t>getting pricing in a fair and documented way </a:t>
            </a:r>
          </a:p>
          <a:p>
            <a:r>
              <a:rPr lang="en-US" dirty="0"/>
              <a:t>reducing risk for the agency </a:t>
            </a:r>
          </a:p>
          <a:p>
            <a:r>
              <a:rPr lang="en-US" dirty="0"/>
              <a:t>helping compare options objectively </a:t>
            </a:r>
          </a:p>
          <a:p>
            <a:r>
              <a:rPr lang="en-US" dirty="0"/>
              <a:t>moving the need toward a purchase order or contract</a:t>
            </a:r>
          </a:p>
          <a:p>
            <a:endParaRPr lang="en-US" dirty="0"/>
          </a:p>
        </p:txBody>
      </p:sp>
      <p:sp>
        <p:nvSpPr>
          <p:cNvPr id="4" name="Slide Number Placeholder 3">
            <a:extLst>
              <a:ext uri="{FF2B5EF4-FFF2-40B4-BE49-F238E27FC236}">
                <a16:creationId xmlns:a16="http://schemas.microsoft.com/office/drawing/2014/main" id="{695CB466-C5BC-8961-8A0C-E2EE801731D8}"/>
              </a:ext>
            </a:extLst>
          </p:cNvPr>
          <p:cNvSpPr>
            <a:spLocks noGrp="1"/>
          </p:cNvSpPr>
          <p:nvPr>
            <p:ph type="sldNum" sz="quarter" idx="5"/>
          </p:nvPr>
        </p:nvSpPr>
        <p:spPr/>
        <p:txBody>
          <a:bodyPr/>
          <a:lstStyle/>
          <a:p>
            <a:fld id="{13B7AC1D-6DF0-8040-889E-C3E5ADD02AD1}" type="slidenum">
              <a:rPr lang="en-US" smtClean="0"/>
              <a:t>10</a:t>
            </a:fld>
            <a:endParaRPr lang="en-US"/>
          </a:p>
        </p:txBody>
      </p:sp>
    </p:spTree>
    <p:extLst>
      <p:ext uri="{BB962C8B-B14F-4D97-AF65-F5344CB8AC3E}">
        <p14:creationId xmlns:p14="http://schemas.microsoft.com/office/powerpoint/2010/main" val="11688382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5.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png"/><Relationship Id="rId7" Type="http://schemas.openxmlformats.org/officeDocument/2006/relationships/image" Target="../media/image28.sv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2.wdp"/><Relationship Id="rId9" Type="http://schemas.openxmlformats.org/officeDocument/2006/relationships/image" Target="../media/image5.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jpeg"/><Relationship Id="rId1" Type="http://schemas.openxmlformats.org/officeDocument/2006/relationships/slideMaster" Target="../slideMasters/slideMaster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1.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32.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hyperlink" Target="https://owl.purdue.edu/owl/research_and_citation/apa_style/apa_formatting_and_style_guide/reference_list_other_non_print_sources.html" TargetMode="External"/><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sv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6.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Master" Target="../slideMasters/slideMaster6.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39.svg"/><Relationship Id="rId4" Type="http://schemas.openxmlformats.org/officeDocument/2006/relationships/image" Target="../media/image9.png"/></Relationships>
</file>

<file path=ppt/slideLayouts/_rels/slideLayout1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0.sv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6.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6.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41.jpe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42.sv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jpeg"/><Relationship Id="rId1" Type="http://schemas.openxmlformats.org/officeDocument/2006/relationships/slideMaster" Target="../slideMasters/slideMaster6.xml"/><Relationship Id="rId6" Type="http://schemas.openxmlformats.org/officeDocument/2006/relationships/image" Target="../media/image39.svg"/><Relationship Id="rId5" Type="http://schemas.openxmlformats.org/officeDocument/2006/relationships/image" Target="../media/image9.png"/><Relationship Id="rId4" Type="http://schemas.openxmlformats.org/officeDocument/2006/relationships/image" Target="../media/image40.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5.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Master" Target="../slideMasters/slideMaster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5.sv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png"/><Relationship Id="rId7" Type="http://schemas.openxmlformats.org/officeDocument/2006/relationships/image" Target="../media/image28.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2.wdp"/><Relationship Id="rId9" Type="http://schemas.openxmlformats.org/officeDocument/2006/relationships/image" Target="../media/image5.sv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Master" Target="../slideMasters/slideMaster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1.sv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jpeg"/><Relationship Id="rId1" Type="http://schemas.openxmlformats.org/officeDocument/2006/relationships/slideMaster" Target="../slideMasters/slideMaster7.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jpeg"/><Relationship Id="rId1" Type="http://schemas.openxmlformats.org/officeDocument/2006/relationships/slideMaster" Target="../slideMasters/slideMaster7.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Master" Target="../slideMasters/slideMaster7.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7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Master" Target="../slideMasters/slideMaster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8.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4.jpeg"/><Relationship Id="rId1" Type="http://schemas.openxmlformats.org/officeDocument/2006/relationships/slideMaster" Target="../slideMasters/slideMaster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jpeg"/><Relationship Id="rId1" Type="http://schemas.openxmlformats.org/officeDocument/2006/relationships/slideMaster" Target="../slideMasters/slideMaster7.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56.jpeg"/><Relationship Id="rId1" Type="http://schemas.openxmlformats.org/officeDocument/2006/relationships/slideMaster" Target="../slideMasters/slideMaster7.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7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7.png"/><Relationship Id="rId7" Type="http://schemas.openxmlformats.org/officeDocument/2006/relationships/image" Target="../media/image28.svg"/><Relationship Id="rId2" Type="http://schemas.openxmlformats.org/officeDocument/2006/relationships/image" Target="../media/image47.png"/><Relationship Id="rId1" Type="http://schemas.openxmlformats.org/officeDocument/2006/relationships/slideMaster" Target="../slideMasters/slideMaster7.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5.wdp"/><Relationship Id="rId9" Type="http://schemas.openxmlformats.org/officeDocument/2006/relationships/image" Target="../media/image5.sv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8.jpeg"/><Relationship Id="rId1" Type="http://schemas.openxmlformats.org/officeDocument/2006/relationships/slideMaster" Target="../slideMasters/slideMaster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1.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7.xml"/><Relationship Id="rId4" Type="http://schemas.openxmlformats.org/officeDocument/2006/relationships/image" Target="../media/image5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hyperlink" Target="https://owl.purdue.edu/owl/research_and_citation/apa_style/apa_formatting_and_style_guide/reference_list_other_non_print_sources.html" TargetMode="External"/><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png"/><Relationship Id="rId7" Type="http://schemas.openxmlformats.org/officeDocument/2006/relationships/image" Target="../media/image28.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2.wdp"/><Relationship Id="rId9" Type="http://schemas.openxmlformats.org/officeDocument/2006/relationships/image" Target="../media/image5.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Aerial City">
    <p:spTree>
      <p:nvGrpSpPr>
        <p:cNvPr id="1" name=""/>
        <p:cNvGrpSpPr/>
        <p:nvPr/>
      </p:nvGrpSpPr>
      <p:grpSpPr>
        <a:xfrm>
          <a:off x="0" y="0"/>
          <a:ext cx="0" cy="0"/>
          <a:chOff x="0" y="0"/>
          <a:chExt cx="0" cy="0"/>
        </a:xfrm>
      </p:grpSpPr>
      <p:pic>
        <p:nvPicPr>
          <p:cNvPr id="15" name="Picture 14" descr="GettyImages-505278032_ALT.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8441E7F-4244-2E49-A7F0-5F3AED2C0A4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 y="-25400"/>
            <a:ext cx="12191997" cy="6864093"/>
          </a:xfrm>
          <a:prstGeom prst="rect">
            <a:avLst/>
          </a:prstGeom>
        </p:spPr>
      </p:pic>
      <p:pic>
        <p:nvPicPr>
          <p:cNvPr id="6" name="Picture 5" descr="Alternate_Shape_Oranc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2" name="Title 1"/>
          <p:cNvSpPr>
            <a:spLocks noGrp="1"/>
          </p:cNvSpPr>
          <p:nvPr>
            <p:ph type="ctrTitle" hasCustomPrompt="1"/>
          </p:nvPr>
        </p:nvSpPr>
        <p:spPr>
          <a:xfrm>
            <a:off x="914400" y="2843472"/>
            <a:ext cx="4876800" cy="2049600"/>
          </a:xfrm>
        </p:spPr>
        <p:txBody>
          <a:bodyPr wrap="square" lIns="0" tIns="0" rIns="0" bIns="0" numCol="1" anchor="ctr" anchorCtr="0">
            <a:no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31" name="Text Placeholder 29"/>
          <p:cNvSpPr>
            <a:spLocks noGrp="1"/>
          </p:cNvSpPr>
          <p:nvPr>
            <p:ph type="body" sz="quarter" idx="10" hasCustomPrompt="1"/>
          </p:nvPr>
        </p:nvSpPr>
        <p:spPr>
          <a:xfrm>
            <a:off x="914400" y="4947048"/>
            <a:ext cx="4876800" cy="492443"/>
          </a:xfrm>
          <a:prstGeom prst="rect">
            <a:avLst/>
          </a:prstGeom>
        </p:spPr>
        <p:txBody>
          <a:bodyPr lIns="0" tIns="0" rIns="0" bIns="0" anchor="t">
            <a:no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C20877E0-70DF-4057-9F2D-93B3662043A1}"/>
              </a:ext>
            </a:extLst>
          </p:cNvPr>
          <p:cNvSpPr>
            <a:spLocks noGrp="1"/>
          </p:cNvSpPr>
          <p:nvPr>
            <p:ph type="body" sz="quarter" idx="11" hasCustomPrompt="1"/>
          </p:nvPr>
        </p:nvSpPr>
        <p:spPr>
          <a:xfrm>
            <a:off x="914400" y="5765800"/>
            <a:ext cx="487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C1573ABB-65A7-4B5A-B033-32627B9D8E9E}" type="datetime4">
              <a:rPr lang="en-US" smtClean="0"/>
              <a:t>July 6, 2021</a:t>
            </a:fld>
            <a:endParaRPr lang="en-US"/>
          </a:p>
        </p:txBody>
      </p:sp>
      <p:pic>
        <p:nvPicPr>
          <p:cNvPr id="16" name="Graphic 15">
            <a:extLst>
              <a:ext uri="{FF2B5EF4-FFF2-40B4-BE49-F238E27FC236}">
                <a16:creationId xmlns:a16="http://schemas.microsoft.com/office/drawing/2014/main" id="{AF4F6E22-DA01-42BD-B11E-236DFE861782}"/>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53161" y="381000"/>
            <a:ext cx="3134039" cy="1083733"/>
          </a:xfrm>
          <a:prstGeom prst="rect">
            <a:avLst/>
          </a:prstGeom>
        </p:spPr>
      </p:pic>
    </p:spTree>
    <p:extLst>
      <p:ext uri="{BB962C8B-B14F-4D97-AF65-F5344CB8AC3E}">
        <p14:creationId xmlns:p14="http://schemas.microsoft.com/office/powerpoint/2010/main" val="230548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2 People">
    <p:bg>
      <p:bgPr>
        <a:solidFill>
          <a:schemeClr val="bg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43C88A7B-F116-97C7-FC68-A221060BA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descr="Alternate_Shape_Orance.png">
            <a:extLst>
              <a:ext uri="{FF2B5EF4-FFF2-40B4-BE49-F238E27FC236}">
                <a16:creationId xmlns:a16="http://schemas.microsoft.com/office/drawing/2014/main" id="{1BC25609-6B1C-40A3-9460-71745C2866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1475" y="599758"/>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5" name="Title 1">
            <a:extLst>
              <a:ext uri="{FF2B5EF4-FFF2-40B4-BE49-F238E27FC236}">
                <a16:creationId xmlns:a16="http://schemas.microsoft.com/office/drawing/2014/main" id="{0B4C4C87-A766-434F-AF86-6DDA24A0AF33}"/>
              </a:ext>
            </a:extLst>
          </p:cNvPr>
          <p:cNvSpPr>
            <a:spLocks noGrp="1"/>
          </p:cNvSpPr>
          <p:nvPr>
            <p:ph type="ctrTitle" hasCustomPrompt="1"/>
          </p:nvPr>
        </p:nvSpPr>
        <p:spPr>
          <a:xfrm>
            <a:off x="914400" y="2900962"/>
            <a:ext cx="4978400" cy="2039020"/>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6" name="Text Placeholder 29">
            <a:extLst>
              <a:ext uri="{FF2B5EF4-FFF2-40B4-BE49-F238E27FC236}">
                <a16:creationId xmlns:a16="http://schemas.microsoft.com/office/drawing/2014/main" id="{5249B4A3-E228-4BDF-8581-A3B1F12A2D9A}"/>
              </a:ext>
            </a:extLst>
          </p:cNvPr>
          <p:cNvSpPr>
            <a:spLocks noGrp="1"/>
          </p:cNvSpPr>
          <p:nvPr>
            <p:ph type="body" sz="quarter" idx="10" hasCustomPrompt="1"/>
          </p:nvPr>
        </p:nvSpPr>
        <p:spPr>
          <a:xfrm>
            <a:off x="914400" y="4993957"/>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7" name="Text Placeholder 8">
            <a:extLst>
              <a:ext uri="{FF2B5EF4-FFF2-40B4-BE49-F238E27FC236}">
                <a16:creationId xmlns:a16="http://schemas.microsoft.com/office/drawing/2014/main" id="{FC9921B2-4F7A-4B9D-801E-EF8B63526173}"/>
              </a:ext>
            </a:extLst>
          </p:cNvPr>
          <p:cNvSpPr>
            <a:spLocks noGrp="1"/>
          </p:cNvSpPr>
          <p:nvPr>
            <p:ph type="body" sz="quarter" idx="11" hasCustomPrompt="1"/>
          </p:nvPr>
        </p:nvSpPr>
        <p:spPr>
          <a:xfrm>
            <a:off x="914400" y="5765800"/>
            <a:ext cx="2438400" cy="492442"/>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1D0AAB1F-4C4F-40D4-82E9-E8B951A519AD}" type="datetime4">
              <a:rPr lang="en-US" smtClean="0"/>
              <a:t>July 6, 2021</a:t>
            </a:fld>
            <a:endParaRPr lang="en-US"/>
          </a:p>
        </p:txBody>
      </p:sp>
      <p:pic>
        <p:nvPicPr>
          <p:cNvPr id="11" name="Graphic 10">
            <a:extLst>
              <a:ext uri="{FF2B5EF4-FFF2-40B4-BE49-F238E27FC236}">
                <a16:creationId xmlns:a16="http://schemas.microsoft.com/office/drawing/2014/main" id="{F8E3DD90-7A50-43F6-8A47-9AAB6CD69B9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142895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Title Slide 2 Peop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4AD847-8014-496A-8443-3A1C1E48CA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629"/>
          <a:stretch/>
        </p:blipFill>
        <p:spPr>
          <a:xfrm>
            <a:off x="2514599" y="1"/>
            <a:ext cx="9677401" cy="6858000"/>
          </a:xfrm>
          <a:prstGeom prst="rect">
            <a:avLst/>
          </a:prstGeom>
        </p:spPr>
      </p:pic>
      <p:pic>
        <p:nvPicPr>
          <p:cNvPr id="15" name="Picture 14" descr="Alternate_Shape_Orance.png">
            <a:extLst>
              <a:ext uri="{FF2B5EF4-FFF2-40B4-BE49-F238E27FC236}">
                <a16:creationId xmlns:a16="http://schemas.microsoft.com/office/drawing/2014/main" id="{6A8F0868-F204-4958-9F45-4AD7FD9F466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089" y="762000"/>
            <a:ext cx="6821511" cy="5810284"/>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21" name="Title 1">
            <a:extLst>
              <a:ext uri="{FF2B5EF4-FFF2-40B4-BE49-F238E27FC236}">
                <a16:creationId xmlns:a16="http://schemas.microsoft.com/office/drawing/2014/main" id="{97D9C3D3-1D7A-4980-8FF6-B21F390252C1}"/>
              </a:ext>
            </a:extLst>
          </p:cNvPr>
          <p:cNvSpPr>
            <a:spLocks noGrp="1"/>
          </p:cNvSpPr>
          <p:nvPr>
            <p:ph type="ctrTitle" hasCustomPrompt="1"/>
          </p:nvPr>
        </p:nvSpPr>
        <p:spPr>
          <a:xfrm>
            <a:off x="914400" y="3352800"/>
            <a:ext cx="56388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Title Case</a:t>
            </a:r>
          </a:p>
        </p:txBody>
      </p:sp>
      <p:sp>
        <p:nvSpPr>
          <p:cNvPr id="22" name="Text Placeholder 29">
            <a:extLst>
              <a:ext uri="{FF2B5EF4-FFF2-40B4-BE49-F238E27FC236}">
                <a16:creationId xmlns:a16="http://schemas.microsoft.com/office/drawing/2014/main" id="{E86E101E-7D22-488F-969C-219F8F7DC769}"/>
              </a:ext>
            </a:extLst>
          </p:cNvPr>
          <p:cNvSpPr>
            <a:spLocks noGrp="1"/>
          </p:cNvSpPr>
          <p:nvPr>
            <p:ph type="body" sz="quarter" idx="10" hasCustomPrompt="1"/>
          </p:nvPr>
        </p:nvSpPr>
        <p:spPr>
          <a:xfrm>
            <a:off x="914400" y="4766121"/>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3D04FB23-6F85-4DC7-A5FF-0F3270A11325}"/>
              </a:ext>
            </a:extLst>
          </p:cNvPr>
          <p:cNvSpPr>
            <a:spLocks noGrp="1"/>
          </p:cNvSpPr>
          <p:nvPr>
            <p:ph type="body" sz="quarter" idx="11" hasCustomPrompt="1"/>
          </p:nvPr>
        </p:nvSpPr>
        <p:spPr>
          <a:xfrm>
            <a:off x="914400" y="5537964"/>
            <a:ext cx="2438400" cy="492442"/>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1D0AAB1F-4C4F-40D4-82E9-E8B951A519AD}" type="datetime4">
              <a:rPr lang="en-US" smtClean="0"/>
              <a:t>July 6, 2021</a:t>
            </a:fld>
            <a:endParaRPr lang="en-US"/>
          </a:p>
        </p:txBody>
      </p:sp>
      <p:pic>
        <p:nvPicPr>
          <p:cNvPr id="10" name="Graphic 9">
            <a:extLst>
              <a:ext uri="{FF2B5EF4-FFF2-40B4-BE49-F238E27FC236}">
                <a16:creationId xmlns:a16="http://schemas.microsoft.com/office/drawing/2014/main" id="{18B66BA1-1EF8-4A1A-89AB-1D680277562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113" y="610518"/>
            <a:ext cx="2580844" cy="456282"/>
          </a:xfrm>
          <a:prstGeom prst="rect">
            <a:avLst/>
          </a:prstGeom>
        </p:spPr>
      </p:pic>
    </p:spTree>
    <p:extLst>
      <p:ext uri="{BB962C8B-B14F-4D97-AF65-F5344CB8AC3E}">
        <p14:creationId xmlns:p14="http://schemas.microsoft.com/office/powerpoint/2010/main" val="213354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2 People">
    <p:spTree>
      <p:nvGrpSpPr>
        <p:cNvPr id="1" name=""/>
        <p:cNvGrpSpPr/>
        <p:nvPr/>
      </p:nvGrpSpPr>
      <p:grpSpPr>
        <a:xfrm>
          <a:off x="0" y="0"/>
          <a:ext cx="0" cy="0"/>
          <a:chOff x="0" y="0"/>
          <a:chExt cx="0" cy="0"/>
        </a:xfrm>
      </p:grpSpPr>
      <p:pic>
        <p:nvPicPr>
          <p:cNvPr id="3" name="Picture 2" descr="A picture containing sky, outdoor, road, person&#10;&#10;Description automatically generated">
            <a:extLst>
              <a:ext uri="{FF2B5EF4-FFF2-40B4-BE49-F238E27FC236}">
                <a16:creationId xmlns:a16="http://schemas.microsoft.com/office/drawing/2014/main" id="{282921CF-F083-45EA-A40B-E5558D353AF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p:blipFill>
        <p:spPr>
          <a:xfrm>
            <a:off x="0" y="0"/>
            <a:ext cx="12192000" cy="6999360"/>
          </a:xfrm>
          <a:prstGeom prst="rect">
            <a:avLst/>
          </a:prstGeom>
        </p:spPr>
      </p:pic>
      <p:pic>
        <p:nvPicPr>
          <p:cNvPr id="18" name="Picture 17" descr="Alternate_Shape_Orance.png">
            <a:extLst>
              <a:ext uri="{FF2B5EF4-FFF2-40B4-BE49-F238E27FC236}">
                <a16:creationId xmlns:a16="http://schemas.microsoft.com/office/drawing/2014/main" id="{1BC25609-6B1C-40A3-9460-71745C28668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5" name="Title 1">
            <a:extLst>
              <a:ext uri="{FF2B5EF4-FFF2-40B4-BE49-F238E27FC236}">
                <a16:creationId xmlns:a16="http://schemas.microsoft.com/office/drawing/2014/main" id="{0B4C4C87-A766-434F-AF86-6DDA24A0AF33}"/>
              </a:ext>
            </a:extLst>
          </p:cNvPr>
          <p:cNvSpPr>
            <a:spLocks noGrp="1"/>
          </p:cNvSpPr>
          <p:nvPr>
            <p:ph type="ctrTitle" hasCustomPrompt="1"/>
          </p:nvPr>
        </p:nvSpPr>
        <p:spPr>
          <a:xfrm>
            <a:off x="914400" y="2900962"/>
            <a:ext cx="4978400" cy="2039020"/>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6" name="Text Placeholder 29">
            <a:extLst>
              <a:ext uri="{FF2B5EF4-FFF2-40B4-BE49-F238E27FC236}">
                <a16:creationId xmlns:a16="http://schemas.microsoft.com/office/drawing/2014/main" id="{5249B4A3-E228-4BDF-8581-A3B1F12A2D9A}"/>
              </a:ext>
            </a:extLst>
          </p:cNvPr>
          <p:cNvSpPr>
            <a:spLocks noGrp="1"/>
          </p:cNvSpPr>
          <p:nvPr>
            <p:ph type="body" sz="quarter" idx="10" hasCustomPrompt="1"/>
          </p:nvPr>
        </p:nvSpPr>
        <p:spPr>
          <a:xfrm>
            <a:off x="914400" y="4993957"/>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7" name="Text Placeholder 8">
            <a:extLst>
              <a:ext uri="{FF2B5EF4-FFF2-40B4-BE49-F238E27FC236}">
                <a16:creationId xmlns:a16="http://schemas.microsoft.com/office/drawing/2014/main" id="{FC9921B2-4F7A-4B9D-801E-EF8B63526173}"/>
              </a:ext>
            </a:extLst>
          </p:cNvPr>
          <p:cNvSpPr>
            <a:spLocks noGrp="1"/>
          </p:cNvSpPr>
          <p:nvPr>
            <p:ph type="body" sz="quarter" idx="11" hasCustomPrompt="1"/>
          </p:nvPr>
        </p:nvSpPr>
        <p:spPr>
          <a:xfrm>
            <a:off x="914400" y="5765800"/>
            <a:ext cx="2438400" cy="492442"/>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1D0AAB1F-4C4F-40D4-82E9-E8B951A519AD}" type="datetime4">
              <a:rPr lang="en-US" smtClean="0"/>
              <a:t>July 6, 2021</a:t>
            </a:fld>
            <a:endParaRPr lang="en-US"/>
          </a:p>
        </p:txBody>
      </p:sp>
      <p:pic>
        <p:nvPicPr>
          <p:cNvPr id="11" name="Graphic 10">
            <a:extLst>
              <a:ext uri="{FF2B5EF4-FFF2-40B4-BE49-F238E27FC236}">
                <a16:creationId xmlns:a16="http://schemas.microsoft.com/office/drawing/2014/main" id="{F8E3DD90-7A50-43F6-8A47-9AAB6CD69B96}"/>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353890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Slide Aerial Rural">
    <p:spTree>
      <p:nvGrpSpPr>
        <p:cNvPr id="1" name=""/>
        <p:cNvGrpSpPr/>
        <p:nvPr/>
      </p:nvGrpSpPr>
      <p:grpSpPr>
        <a:xfrm>
          <a:off x="0" y="0"/>
          <a:ext cx="0" cy="0"/>
          <a:chOff x="0" y="0"/>
          <a:chExt cx="0" cy="0"/>
        </a:xfrm>
      </p:grpSpPr>
      <p:pic>
        <p:nvPicPr>
          <p:cNvPr id="8" name="Picture 7" descr="A picture containing plant, flower, tree&#10;&#10;Description automatically generated">
            <a:extLst>
              <a:ext uri="{FF2B5EF4-FFF2-40B4-BE49-F238E27FC236}">
                <a16:creationId xmlns:a16="http://schemas.microsoft.com/office/drawing/2014/main" id="{91DF2460-48DD-4015-90B2-21E6D63F2F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0"/>
            <a:ext cx="12192000" cy="6858000"/>
          </a:xfrm>
          <a:prstGeom prst="rect">
            <a:avLst/>
          </a:prstGeom>
        </p:spPr>
      </p:pic>
      <p:pic>
        <p:nvPicPr>
          <p:cNvPr id="5" name="Graphic 4">
            <a:extLst>
              <a:ext uri="{FF2B5EF4-FFF2-40B4-BE49-F238E27FC236}">
                <a16:creationId xmlns:a16="http://schemas.microsoft.com/office/drawing/2014/main" id="{609646AA-28F6-4AE6-AB3C-9091A8A08A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6400" y="1676401"/>
            <a:ext cx="8432800" cy="4800600"/>
          </a:xfrm>
          <a:prstGeom prst="rect">
            <a:avLst/>
          </a:prstGeom>
        </p:spPr>
      </p:pic>
      <p:sp>
        <p:nvSpPr>
          <p:cNvPr id="6" name="Title 1">
            <a:extLst>
              <a:ext uri="{FF2B5EF4-FFF2-40B4-BE49-F238E27FC236}">
                <a16:creationId xmlns:a16="http://schemas.microsoft.com/office/drawing/2014/main" id="{4719074A-4A06-4466-9679-EAF442A89981}"/>
              </a:ext>
            </a:extLst>
          </p:cNvPr>
          <p:cNvSpPr>
            <a:spLocks noGrp="1"/>
          </p:cNvSpPr>
          <p:nvPr>
            <p:ph type="ctrTitle" hasCustomPrompt="1"/>
          </p:nvPr>
        </p:nvSpPr>
        <p:spPr>
          <a:xfrm>
            <a:off x="1625600" y="3635326"/>
            <a:ext cx="61468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Upper Case</a:t>
            </a:r>
          </a:p>
        </p:txBody>
      </p:sp>
      <p:sp>
        <p:nvSpPr>
          <p:cNvPr id="7" name="Text Placeholder 29">
            <a:extLst>
              <a:ext uri="{FF2B5EF4-FFF2-40B4-BE49-F238E27FC236}">
                <a16:creationId xmlns:a16="http://schemas.microsoft.com/office/drawing/2014/main" id="{A37F7E58-EFFD-4ECF-8A8C-A6368F9BB272}"/>
              </a:ext>
            </a:extLst>
          </p:cNvPr>
          <p:cNvSpPr>
            <a:spLocks noGrp="1"/>
          </p:cNvSpPr>
          <p:nvPr>
            <p:ph type="body" sz="quarter" idx="11" hasCustomPrompt="1"/>
          </p:nvPr>
        </p:nvSpPr>
        <p:spPr>
          <a:xfrm>
            <a:off x="1625600" y="4953000"/>
            <a:ext cx="614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0" name="Text Placeholder 8">
            <a:extLst>
              <a:ext uri="{FF2B5EF4-FFF2-40B4-BE49-F238E27FC236}">
                <a16:creationId xmlns:a16="http://schemas.microsoft.com/office/drawing/2014/main" id="{97EB751E-F4AE-45B5-9724-47F18AC7F2B4}"/>
              </a:ext>
            </a:extLst>
          </p:cNvPr>
          <p:cNvSpPr>
            <a:spLocks noGrp="1"/>
          </p:cNvSpPr>
          <p:nvPr>
            <p:ph type="body" sz="quarter" idx="12" hasCustomPrompt="1"/>
          </p:nvPr>
        </p:nvSpPr>
        <p:spPr>
          <a:xfrm>
            <a:off x="1625600" y="5805846"/>
            <a:ext cx="614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6616885D-3816-4AFA-93F8-A71F7D363418}" type="datetime4">
              <a:rPr lang="en-US" smtClean="0"/>
              <a:t>July 10, 2019</a:t>
            </a:fld>
            <a:endParaRPr lang="en-US"/>
          </a:p>
        </p:txBody>
      </p:sp>
      <p:pic>
        <p:nvPicPr>
          <p:cNvPr id="12" name="Graphic 11">
            <a:extLst>
              <a:ext uri="{FF2B5EF4-FFF2-40B4-BE49-F238E27FC236}">
                <a16:creationId xmlns:a16="http://schemas.microsoft.com/office/drawing/2014/main" id="{CAD1F0A1-015C-4A01-8C22-1E9C0FC3160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5054749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2 Aerial Rural">
    <p:bg>
      <p:bgPr>
        <a:solidFill>
          <a:schemeClr val="bg1">
            <a:alpha val="99000"/>
          </a:schemeClr>
        </a:solidFill>
        <a:effectLst/>
      </p:bgPr>
    </p:bg>
    <p:spTree>
      <p:nvGrpSpPr>
        <p:cNvPr id="1" name=""/>
        <p:cNvGrpSpPr/>
        <p:nvPr/>
      </p:nvGrpSpPr>
      <p:grpSpPr>
        <a:xfrm>
          <a:off x="0" y="0"/>
          <a:ext cx="0" cy="0"/>
          <a:chOff x="0" y="0"/>
          <a:chExt cx="0" cy="0"/>
        </a:xfrm>
      </p:grpSpPr>
      <p:pic>
        <p:nvPicPr>
          <p:cNvPr id="10" name="Picture 9" descr="A picture containing sky, outdoor, plant, flower&#10;&#10;Description automatically generated">
            <a:extLst>
              <a:ext uri="{FF2B5EF4-FFF2-40B4-BE49-F238E27FC236}">
                <a16:creationId xmlns:a16="http://schemas.microsoft.com/office/drawing/2014/main" id="{2810CEEC-B999-421F-A917-DA470D358C3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34"/>
          <a:stretch/>
        </p:blipFill>
        <p:spPr>
          <a:xfrm>
            <a:off x="-2336" y="0"/>
            <a:ext cx="12198477" cy="6858000"/>
          </a:xfrm>
          <a:prstGeom prst="rect">
            <a:avLst/>
          </a:prstGeom>
        </p:spPr>
      </p:pic>
      <p:pic>
        <p:nvPicPr>
          <p:cNvPr id="6" name="Picture 5" descr="Alternate_Shape_Oranc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2" name="Title 1">
            <a:extLst>
              <a:ext uri="{FF2B5EF4-FFF2-40B4-BE49-F238E27FC236}">
                <a16:creationId xmlns:a16="http://schemas.microsoft.com/office/drawing/2014/main" id="{C135B6C8-3F0D-422C-BB4C-8FCC48587EF9}"/>
              </a:ext>
            </a:extLst>
          </p:cNvPr>
          <p:cNvSpPr>
            <a:spLocks noGrp="1"/>
          </p:cNvSpPr>
          <p:nvPr>
            <p:ph type="ctrTitle" hasCustomPrompt="1"/>
          </p:nvPr>
        </p:nvSpPr>
        <p:spPr>
          <a:xfrm>
            <a:off x="863600" y="3733800"/>
            <a:ext cx="53340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15" name="Text Placeholder 29">
            <a:extLst>
              <a:ext uri="{FF2B5EF4-FFF2-40B4-BE49-F238E27FC236}">
                <a16:creationId xmlns:a16="http://schemas.microsoft.com/office/drawing/2014/main" id="{1F980366-EDF8-44E0-BEF4-55B2CEFA0BF5}"/>
              </a:ext>
            </a:extLst>
          </p:cNvPr>
          <p:cNvSpPr>
            <a:spLocks noGrp="1"/>
          </p:cNvSpPr>
          <p:nvPr>
            <p:ph type="body" sz="quarter" idx="10" hasCustomPrompt="1"/>
          </p:nvPr>
        </p:nvSpPr>
        <p:spPr>
          <a:xfrm>
            <a:off x="863600" y="5147121"/>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8" name="Graphic 7">
            <a:extLst>
              <a:ext uri="{FF2B5EF4-FFF2-40B4-BE49-F238E27FC236}">
                <a16:creationId xmlns:a16="http://schemas.microsoft.com/office/drawing/2014/main" id="{73728BF3-8B21-4AA5-BC86-B95CD3265E6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82244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Divider 3 Aerial City Fall">
    <p:spTree>
      <p:nvGrpSpPr>
        <p:cNvPr id="1" name=""/>
        <p:cNvGrpSpPr/>
        <p:nvPr/>
      </p:nvGrpSpPr>
      <p:grpSpPr>
        <a:xfrm>
          <a:off x="0" y="0"/>
          <a:ext cx="0" cy="0"/>
          <a:chOff x="0" y="0"/>
          <a:chExt cx="0" cy="0"/>
        </a:xfrm>
      </p:grpSpPr>
      <p:pic>
        <p:nvPicPr>
          <p:cNvPr id="3" name="Picture 2" descr="A picture containing tree, outdoor, way, road&#10;&#10;Description automatically generated">
            <a:extLst>
              <a:ext uri="{FF2B5EF4-FFF2-40B4-BE49-F238E27FC236}">
                <a16:creationId xmlns:a16="http://schemas.microsoft.com/office/drawing/2014/main" id="{334ADC79-7EE7-4936-B9D5-0878BF5F9D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17977" y="-1"/>
            <a:ext cx="12809978" cy="6932291"/>
          </a:xfrm>
          <a:prstGeom prst="rect">
            <a:avLst/>
          </a:prstGeom>
        </p:spPr>
      </p:pic>
      <p:pic>
        <p:nvPicPr>
          <p:cNvPr id="5" name="Picture 4">
            <a:extLst>
              <a:ext uri="{FF2B5EF4-FFF2-40B4-BE49-F238E27FC236}">
                <a16:creationId xmlns:a16="http://schemas.microsoft.com/office/drawing/2014/main" id="{3663E92B-5DC4-4263-BF87-DD69971A4E3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586" t="22222" r="39608" b="9630"/>
          <a:stretch/>
        </p:blipFill>
        <p:spPr>
          <a:xfrm rot="2773902">
            <a:off x="123029" y="-1686431"/>
            <a:ext cx="8605935" cy="7469297"/>
          </a:xfrm>
          <a:prstGeom prst="rect">
            <a:avLst/>
          </a:prstGeom>
          <a:noFill/>
          <a:ln>
            <a:noFill/>
          </a:ln>
        </p:spPr>
      </p:pic>
      <p:sp>
        <p:nvSpPr>
          <p:cNvPr id="6" name="Title 1">
            <a:extLst>
              <a:ext uri="{FF2B5EF4-FFF2-40B4-BE49-F238E27FC236}">
                <a16:creationId xmlns:a16="http://schemas.microsoft.com/office/drawing/2014/main" id="{783B0319-8186-4FB9-9137-2D67545E6478}"/>
              </a:ext>
            </a:extLst>
          </p:cNvPr>
          <p:cNvSpPr>
            <a:spLocks noGrp="1"/>
          </p:cNvSpPr>
          <p:nvPr>
            <p:ph type="ctrTitle" hasCustomPrompt="1"/>
          </p:nvPr>
        </p:nvSpPr>
        <p:spPr>
          <a:xfrm>
            <a:off x="1219200" y="1143000"/>
            <a:ext cx="55880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7" name="Text Placeholder 29">
            <a:extLst>
              <a:ext uri="{FF2B5EF4-FFF2-40B4-BE49-F238E27FC236}">
                <a16:creationId xmlns:a16="http://schemas.microsoft.com/office/drawing/2014/main" id="{86368F64-F968-42A9-A59B-CEDFD969619D}"/>
              </a:ext>
            </a:extLst>
          </p:cNvPr>
          <p:cNvSpPr>
            <a:spLocks noGrp="1"/>
          </p:cNvSpPr>
          <p:nvPr>
            <p:ph type="body" sz="quarter" idx="11" hasCustomPrompt="1"/>
          </p:nvPr>
        </p:nvSpPr>
        <p:spPr>
          <a:xfrm>
            <a:off x="1219200" y="2502347"/>
            <a:ext cx="4978400" cy="492443"/>
          </a:xfrm>
          <a:prstGeom prst="rect">
            <a:avLst/>
          </a:prstGeom>
        </p:spPr>
        <p:txBody>
          <a:bodyPr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9" name="Graphic 8">
            <a:extLst>
              <a:ext uri="{FF2B5EF4-FFF2-40B4-BE49-F238E27FC236}">
                <a16:creationId xmlns:a16="http://schemas.microsoft.com/office/drawing/2014/main" id="{73CF8E72-2700-45A7-A4A6-00E423610C7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53161" y="381000"/>
            <a:ext cx="3134039" cy="1083733"/>
          </a:xfrm>
          <a:prstGeom prst="rect">
            <a:avLst/>
          </a:prstGeom>
        </p:spPr>
      </p:pic>
    </p:spTree>
    <p:extLst>
      <p:ext uri="{BB962C8B-B14F-4D97-AF65-F5344CB8AC3E}">
        <p14:creationId xmlns:p14="http://schemas.microsoft.com/office/powerpoint/2010/main" val="5576776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ivider 7 School">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DB363E-2230-444D-AD0C-90A2412AA95B}"/>
              </a:ext>
            </a:extLst>
          </p:cNvPr>
          <p:cNvPicPr>
            <a:picLocks noChangeAspect="1"/>
          </p:cNvPicPr>
          <p:nvPr userDrawn="1"/>
        </p:nvPicPr>
        <p:blipFill>
          <a:blip r:embed="rId2" cstate="print">
            <a:alphaModFix amt="5000"/>
            <a:extLst>
              <a:ext uri="{28A0092B-C50C-407E-A947-70E740481C1C}">
                <a14:useLocalDpi xmlns:a14="http://schemas.microsoft.com/office/drawing/2010/main"/>
              </a:ext>
            </a:extLst>
          </a:blip>
          <a:stretch>
            <a:fillRect/>
          </a:stretch>
        </p:blipFill>
        <p:spPr>
          <a:xfrm>
            <a:off x="2" y="-25400"/>
            <a:ext cx="12191997" cy="6864093"/>
          </a:xfrm>
          <a:prstGeom prst="rect">
            <a:avLst/>
          </a:prstGeom>
        </p:spPr>
      </p:pic>
      <p:pic>
        <p:nvPicPr>
          <p:cNvPr id="3" name="Picture 2" descr="A high angle view of a city&#10;&#10;Description automatically generated with low confidence">
            <a:extLst>
              <a:ext uri="{FF2B5EF4-FFF2-40B4-BE49-F238E27FC236}">
                <a16:creationId xmlns:a16="http://schemas.microsoft.com/office/drawing/2014/main" id="{62451D69-2521-4162-B181-13EB31D59257}"/>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13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4379E494-AB1E-42BD-81B2-DB5BDF0D69D4}"/>
              </a:ext>
            </a:extLst>
          </p:cNvPr>
          <p:cNvPicPr>
            <a:picLocks noChangeAspect="1"/>
          </p:cNvPicPr>
          <p:nvPr userDrawn="1"/>
        </p:nvPicPr>
        <p:blipFill rotWithShape="1">
          <a:blip r:embed="rId5" cstate="print">
            <a:alphaModFix amt="70000"/>
            <a:duotone>
              <a:prstClr val="black"/>
              <a:schemeClr val="bg1">
                <a:tint val="45000"/>
                <a:satMod val="400000"/>
              </a:schemeClr>
            </a:duotone>
            <a:extLst>
              <a:ext uri="{28A0092B-C50C-407E-A947-70E740481C1C}">
                <a14:useLocalDpi xmlns:a14="http://schemas.microsoft.com/office/drawing/2010/main"/>
              </a:ext>
            </a:extLst>
          </a:blip>
          <a:srcRect t="24811" r="21776"/>
          <a:stretch/>
        </p:blipFill>
        <p:spPr>
          <a:xfrm>
            <a:off x="5181601" y="0"/>
            <a:ext cx="7010398" cy="3406646"/>
          </a:xfrm>
          <a:prstGeom prst="rect">
            <a:avLst/>
          </a:prstGeom>
        </p:spPr>
      </p:pic>
      <p:pic>
        <p:nvPicPr>
          <p:cNvPr id="5" name="Graphic 4">
            <a:extLst>
              <a:ext uri="{FF2B5EF4-FFF2-40B4-BE49-F238E27FC236}">
                <a16:creationId xmlns:a16="http://schemas.microsoft.com/office/drawing/2014/main" id="{777E7E19-DA40-418D-BE51-E623354469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8736" y="445652"/>
            <a:ext cx="6653264" cy="5334781"/>
          </a:xfrm>
          <a:prstGeom prst="rect">
            <a:avLst/>
          </a:prstGeom>
        </p:spPr>
      </p:pic>
      <p:pic>
        <p:nvPicPr>
          <p:cNvPr id="10" name="Graphic 9">
            <a:extLst>
              <a:ext uri="{FF2B5EF4-FFF2-40B4-BE49-F238E27FC236}">
                <a16:creationId xmlns:a16="http://schemas.microsoft.com/office/drawing/2014/main" id="{E09E4B4A-BA16-4F2A-A379-07A4A6005465}"/>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753161" y="381000"/>
            <a:ext cx="3134039" cy="1083733"/>
          </a:xfrm>
          <a:prstGeom prst="rect">
            <a:avLst/>
          </a:prstGeom>
        </p:spPr>
      </p:pic>
      <p:sp>
        <p:nvSpPr>
          <p:cNvPr id="16" name="Title 1">
            <a:extLst>
              <a:ext uri="{FF2B5EF4-FFF2-40B4-BE49-F238E27FC236}">
                <a16:creationId xmlns:a16="http://schemas.microsoft.com/office/drawing/2014/main" id="{11340D42-46D6-478B-999C-457EA1F6ACC3}"/>
              </a:ext>
            </a:extLst>
          </p:cNvPr>
          <p:cNvSpPr>
            <a:spLocks noGrp="1"/>
          </p:cNvSpPr>
          <p:nvPr>
            <p:ph type="ctrTitle" hasCustomPrompt="1"/>
          </p:nvPr>
        </p:nvSpPr>
        <p:spPr>
          <a:xfrm>
            <a:off x="990600" y="1623548"/>
            <a:ext cx="53340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17" name="Text Placeholder 29">
            <a:extLst>
              <a:ext uri="{FF2B5EF4-FFF2-40B4-BE49-F238E27FC236}">
                <a16:creationId xmlns:a16="http://schemas.microsoft.com/office/drawing/2014/main" id="{173246C9-399F-44AE-9092-93D5F4A6618F}"/>
              </a:ext>
            </a:extLst>
          </p:cNvPr>
          <p:cNvSpPr>
            <a:spLocks noGrp="1"/>
          </p:cNvSpPr>
          <p:nvPr>
            <p:ph type="body" sz="quarter" idx="10" hasCustomPrompt="1"/>
          </p:nvPr>
        </p:nvSpPr>
        <p:spPr>
          <a:xfrm>
            <a:off x="990600" y="3036869"/>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22567714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Title Slide Aerial Rural">
    <p:spTree>
      <p:nvGrpSpPr>
        <p:cNvPr id="1" name=""/>
        <p:cNvGrpSpPr/>
        <p:nvPr/>
      </p:nvGrpSpPr>
      <p:grpSpPr>
        <a:xfrm>
          <a:off x="0" y="0"/>
          <a:ext cx="0" cy="0"/>
          <a:chOff x="0" y="0"/>
          <a:chExt cx="0" cy="0"/>
        </a:xfrm>
      </p:grpSpPr>
      <p:pic>
        <p:nvPicPr>
          <p:cNvPr id="3" name="Picture 2" descr="A group of children posing for a photo&#10;&#10;Description automatically generated">
            <a:extLst>
              <a:ext uri="{FF2B5EF4-FFF2-40B4-BE49-F238E27FC236}">
                <a16:creationId xmlns:a16="http://schemas.microsoft.com/office/drawing/2014/main" id="{783E5785-4E56-46EE-8FEF-4DE294BE47D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5" name="Graphic 4">
            <a:extLst>
              <a:ext uri="{FF2B5EF4-FFF2-40B4-BE49-F238E27FC236}">
                <a16:creationId xmlns:a16="http://schemas.microsoft.com/office/drawing/2014/main" id="{609646AA-28F6-4AE6-AB3C-9091A8A08A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6400" y="2514600"/>
            <a:ext cx="7518400" cy="3962399"/>
          </a:xfrm>
          <a:prstGeom prst="rect">
            <a:avLst/>
          </a:prstGeom>
        </p:spPr>
      </p:pic>
      <p:sp>
        <p:nvSpPr>
          <p:cNvPr id="6" name="Title 1">
            <a:extLst>
              <a:ext uri="{FF2B5EF4-FFF2-40B4-BE49-F238E27FC236}">
                <a16:creationId xmlns:a16="http://schemas.microsoft.com/office/drawing/2014/main" id="{4719074A-4A06-4466-9679-EAF442A89981}"/>
              </a:ext>
            </a:extLst>
          </p:cNvPr>
          <p:cNvSpPr>
            <a:spLocks noGrp="1"/>
          </p:cNvSpPr>
          <p:nvPr>
            <p:ph type="ctrTitle" hasCustomPrompt="1"/>
          </p:nvPr>
        </p:nvSpPr>
        <p:spPr>
          <a:xfrm>
            <a:off x="1600200" y="3991673"/>
            <a:ext cx="53848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7" name="Text Placeholder 29">
            <a:extLst>
              <a:ext uri="{FF2B5EF4-FFF2-40B4-BE49-F238E27FC236}">
                <a16:creationId xmlns:a16="http://schemas.microsoft.com/office/drawing/2014/main" id="{A37F7E58-EFFD-4ECF-8A8C-A6368F9BB272}"/>
              </a:ext>
            </a:extLst>
          </p:cNvPr>
          <p:cNvSpPr>
            <a:spLocks noGrp="1"/>
          </p:cNvSpPr>
          <p:nvPr>
            <p:ph type="body" sz="quarter" idx="11" hasCustomPrompt="1"/>
          </p:nvPr>
        </p:nvSpPr>
        <p:spPr>
          <a:xfrm>
            <a:off x="1600200" y="5404995"/>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12" name="Graphic 11">
            <a:extLst>
              <a:ext uri="{FF2B5EF4-FFF2-40B4-BE49-F238E27FC236}">
                <a16:creationId xmlns:a16="http://schemas.microsoft.com/office/drawing/2014/main" id="{F2775B86-F9C4-41CB-827C-3C8E7CD9EF0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1600" y="610518"/>
            <a:ext cx="2580844" cy="456282"/>
          </a:xfrm>
          <a:prstGeom prst="rect">
            <a:avLst/>
          </a:prstGeom>
        </p:spPr>
      </p:pic>
    </p:spTree>
    <p:extLst>
      <p:ext uri="{BB962C8B-B14F-4D97-AF65-F5344CB8AC3E}">
        <p14:creationId xmlns:p14="http://schemas.microsoft.com/office/powerpoint/2010/main" val="40385104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003A82-F764-BC28-1C3F-97B52A576E65}"/>
              </a:ext>
            </a:extLst>
          </p:cNvPr>
          <p:cNvSpPr>
            <a:spLocks noGrp="1"/>
          </p:cNvSpPr>
          <p:nvPr>
            <p:ph type="title"/>
          </p:nvPr>
        </p:nvSpPr>
        <p:spPr>
          <a:xfrm>
            <a:off x="583019" y="604567"/>
            <a:ext cx="10871200" cy="664797"/>
          </a:xfrm>
        </p:spPr>
        <p:txBody>
          <a:bodyPr/>
          <a:lstStyle/>
          <a:p>
            <a:r>
              <a:rPr lang="en-US"/>
              <a:t>Sourcewell divisions</a:t>
            </a:r>
          </a:p>
        </p:txBody>
      </p:sp>
      <p:grpSp>
        <p:nvGrpSpPr>
          <p:cNvPr id="13" name="Group 12">
            <a:extLst>
              <a:ext uri="{FF2B5EF4-FFF2-40B4-BE49-F238E27FC236}">
                <a16:creationId xmlns:a16="http://schemas.microsoft.com/office/drawing/2014/main" id="{70C9AFDC-A0DB-E766-7FDA-4670176A70E4}"/>
              </a:ext>
            </a:extLst>
          </p:cNvPr>
          <p:cNvGrpSpPr/>
          <p:nvPr userDrawn="1"/>
        </p:nvGrpSpPr>
        <p:grpSpPr>
          <a:xfrm>
            <a:off x="1101459" y="1041771"/>
            <a:ext cx="9479901" cy="5522229"/>
            <a:chOff x="571153" y="562699"/>
            <a:chExt cx="10960442" cy="6209882"/>
          </a:xfrm>
        </p:grpSpPr>
        <p:pic>
          <p:nvPicPr>
            <p:cNvPr id="14" name="Graphic 13">
              <a:extLst>
                <a:ext uri="{FF2B5EF4-FFF2-40B4-BE49-F238E27FC236}">
                  <a16:creationId xmlns:a16="http://schemas.microsoft.com/office/drawing/2014/main" id="{4CAAEFB1-67C9-FE78-3B8A-02B48003EE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153" y="562699"/>
              <a:ext cx="10960442" cy="6209882"/>
            </a:xfrm>
            <a:prstGeom prst="rect">
              <a:avLst/>
            </a:prstGeom>
          </p:spPr>
        </p:pic>
        <p:sp>
          <p:nvSpPr>
            <p:cNvPr id="15" name="TextBox 14">
              <a:extLst>
                <a:ext uri="{FF2B5EF4-FFF2-40B4-BE49-F238E27FC236}">
                  <a16:creationId xmlns:a16="http://schemas.microsoft.com/office/drawing/2014/main" id="{34CBF465-330D-D528-E2B7-D93642165732}"/>
                </a:ext>
              </a:extLst>
            </p:cNvPr>
            <p:cNvSpPr txBox="1"/>
            <p:nvPr/>
          </p:nvSpPr>
          <p:spPr>
            <a:xfrm>
              <a:off x="1536950" y="1873452"/>
              <a:ext cx="2663935" cy="1171370"/>
            </a:xfrm>
            <a:prstGeom prst="rect">
              <a:avLst/>
            </a:prstGeom>
            <a:noFill/>
          </p:spPr>
          <p:txBody>
            <a:bodyPr wrap="square" rtlCol="0">
              <a:spAutoFit/>
            </a:bodyPr>
            <a:lstStyle/>
            <a:p>
              <a:pPr marL="0" marR="0" lvl="0" indent="0" algn="l"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ED8B00"/>
                  </a:solidFill>
                  <a:effectLst/>
                  <a:uLnTx/>
                  <a:uFillTx/>
                  <a:latin typeface="Calibri" panose="020F0502020204030204"/>
                  <a:ea typeface="+mn-ea"/>
                  <a:cs typeface="+mn-cs"/>
                </a:rPr>
                <a:t>Cooperative purchasing</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Sourcewell Board</a:t>
              </a:r>
            </a:p>
          </p:txBody>
        </p:sp>
        <p:sp>
          <p:nvSpPr>
            <p:cNvPr id="16" name="TextBox 15">
              <a:extLst>
                <a:ext uri="{FF2B5EF4-FFF2-40B4-BE49-F238E27FC236}">
                  <a16:creationId xmlns:a16="http://schemas.microsoft.com/office/drawing/2014/main" id="{26E28B80-4353-162B-0871-006CA0240902}"/>
                </a:ext>
              </a:extLst>
            </p:cNvPr>
            <p:cNvSpPr txBox="1"/>
            <p:nvPr/>
          </p:nvSpPr>
          <p:spPr>
            <a:xfrm>
              <a:off x="1455444" y="4294417"/>
              <a:ext cx="2378248" cy="1592070"/>
            </a:xfrm>
            <a:prstGeom prst="rect">
              <a:avLst/>
            </a:prstGeom>
            <a:noFill/>
          </p:spPr>
          <p:txBody>
            <a:bodyPr wrap="square" rtlCol="0">
              <a:spAutoFit/>
            </a:bodyPr>
            <a:lstStyle/>
            <a:p>
              <a:pPr marL="0" marR="0" lvl="0" indent="0" algn="l"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7A9A33"/>
                  </a:solidFill>
                  <a:effectLst/>
                  <a:uLnTx/>
                  <a:uFillTx/>
                  <a:latin typeface="Calibri" panose="020F0502020204030204"/>
                  <a:ea typeface="+mn-ea"/>
                  <a:cs typeface="+mn-cs"/>
                </a:rPr>
                <a:t>The Better </a:t>
              </a:r>
            </a:p>
            <a:p>
              <a:pPr marL="0" marR="0" lvl="0" indent="0" algn="l"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7A9A33"/>
                  </a:solidFill>
                  <a:effectLst/>
                  <a:uLnTx/>
                  <a:uFillTx/>
                  <a:latin typeface="Calibri" panose="020F0502020204030204"/>
                  <a:ea typeface="+mn-ea"/>
                  <a:cs typeface="+mn-cs"/>
                </a:rPr>
                <a:t>Health</a:t>
              </a:r>
            </a:p>
            <a:p>
              <a:pPr marL="0" marR="0" lvl="0" indent="0" algn="l"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7A9A33"/>
                  </a:solidFill>
                  <a:effectLst/>
                  <a:uLnTx/>
                  <a:uFillTx/>
                  <a:latin typeface="Calibri" panose="020F0502020204030204"/>
                  <a:ea typeface="+mn-ea"/>
                  <a:cs typeface="+mn-cs"/>
                </a:rPr>
                <a:t>Collective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Board of Trustees</a:t>
              </a:r>
            </a:p>
          </p:txBody>
        </p:sp>
        <p:sp>
          <p:nvSpPr>
            <p:cNvPr id="17" name="TextBox 16">
              <a:extLst>
                <a:ext uri="{FF2B5EF4-FFF2-40B4-BE49-F238E27FC236}">
                  <a16:creationId xmlns:a16="http://schemas.microsoft.com/office/drawing/2014/main" id="{4B996F27-6740-5C90-2C67-944398B56280}"/>
                </a:ext>
              </a:extLst>
            </p:cNvPr>
            <p:cNvSpPr txBox="1"/>
            <p:nvPr/>
          </p:nvSpPr>
          <p:spPr>
            <a:xfrm>
              <a:off x="7988962" y="1893550"/>
              <a:ext cx="2689462" cy="1171370"/>
            </a:xfrm>
            <a:prstGeom prst="rect">
              <a:avLst/>
            </a:prstGeom>
            <a:noFill/>
          </p:spPr>
          <p:txBody>
            <a:bodyPr wrap="square" rtlCol="0">
              <a:spAutoFit/>
            </a:bodyPr>
            <a:lstStyle/>
            <a:p>
              <a:pPr marL="0" marR="0" lvl="0" indent="0" algn="r"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506D85"/>
                  </a:solidFill>
                  <a:effectLst/>
                  <a:uLnTx/>
                  <a:uFillTx/>
                  <a:latin typeface="Calibri" panose="020F0502020204030204"/>
                  <a:ea typeface="+mn-ea"/>
                  <a:cs typeface="+mn-cs"/>
                </a:rPr>
                <a:t>Regional services</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Sourcewell Board</a:t>
              </a:r>
            </a:p>
          </p:txBody>
        </p:sp>
        <p:sp>
          <p:nvSpPr>
            <p:cNvPr id="18" name="TextBox 17">
              <a:extLst>
                <a:ext uri="{FF2B5EF4-FFF2-40B4-BE49-F238E27FC236}">
                  <a16:creationId xmlns:a16="http://schemas.microsoft.com/office/drawing/2014/main" id="{E3CAACA3-85A8-72C8-FFFD-31FE2E6FBE39}"/>
                </a:ext>
              </a:extLst>
            </p:cNvPr>
            <p:cNvSpPr txBox="1"/>
            <p:nvPr/>
          </p:nvSpPr>
          <p:spPr>
            <a:xfrm>
              <a:off x="7269733" y="4700435"/>
              <a:ext cx="3418736" cy="1171370"/>
            </a:xfrm>
            <a:prstGeom prst="rect">
              <a:avLst/>
            </a:prstGeom>
            <a:noFill/>
          </p:spPr>
          <p:txBody>
            <a:bodyPr wrap="square" rtlCol="0">
              <a:spAutoFit/>
            </a:bodyPr>
            <a:lstStyle/>
            <a:p>
              <a:pPr marL="0" marR="0" lvl="0" indent="0" algn="r"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009FE0"/>
                  </a:solidFill>
                  <a:effectLst/>
                  <a:uLnTx/>
                  <a:uFillTx/>
                  <a:latin typeface="Calibri" panose="020F0502020204030204"/>
                  <a:ea typeface="+mn-ea"/>
                  <a:cs typeface="+mn-cs"/>
                </a:rPr>
                <a:t>Sourcewell Technology</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Sourcewell Technology Board</a:t>
              </a:r>
            </a:p>
          </p:txBody>
        </p:sp>
        <p:sp>
          <p:nvSpPr>
            <p:cNvPr id="19" name="TextBox 18">
              <a:extLst>
                <a:ext uri="{FF2B5EF4-FFF2-40B4-BE49-F238E27FC236}">
                  <a16:creationId xmlns:a16="http://schemas.microsoft.com/office/drawing/2014/main" id="{F9FCDB12-2688-2D74-325C-E4238BA9DEB1}"/>
                </a:ext>
              </a:extLst>
            </p:cNvPr>
            <p:cNvSpPr txBox="1"/>
            <p:nvPr/>
          </p:nvSpPr>
          <p:spPr>
            <a:xfrm>
              <a:off x="4378925" y="3907572"/>
              <a:ext cx="3467358" cy="643888"/>
            </a:xfrm>
            <a:prstGeom prst="rect">
              <a:avLst/>
            </a:prstGeom>
            <a:noFill/>
          </p:spPr>
          <p:txBody>
            <a:bodyPr wrap="square" rtlCol="0">
              <a:spAutoFit/>
            </a:bodyPr>
            <a:lstStyle/>
            <a:p>
              <a:pPr marL="0" marR="0" lvl="0" indent="0" algn="ctr" defTabSz="1219170"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Senior Leadership </a:t>
              </a:r>
              <a:r>
                <a:rPr lang="en-US" sz="1600">
                  <a:solidFill>
                    <a:srgbClr val="000000"/>
                  </a:solidFill>
                  <a:latin typeface="Calibri" panose="020F0502020204030204"/>
                </a:rPr>
                <a:t>T</a:t>
              </a:r>
              <a:r>
                <a:rPr kumimoji="0" lang="en-US" sz="1600" b="0" i="0" u="none" strike="noStrike" kern="1200" cap="none" spc="0" normalizeH="0" baseline="0" noProof="0" err="1">
                  <a:ln>
                    <a:noFill/>
                  </a:ln>
                  <a:solidFill>
                    <a:srgbClr val="000000"/>
                  </a:solidFill>
                  <a:effectLst/>
                  <a:uLnTx/>
                  <a:uFillTx/>
                  <a:latin typeface="Calibri" panose="020F0502020204030204"/>
                  <a:ea typeface="+mn-ea"/>
                  <a:cs typeface="+mn-cs"/>
                </a:rPr>
                <a:t>eam</a:t>
              </a:r>
              <a:b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&amp; Central </a:t>
              </a:r>
              <a:r>
                <a:rPr lang="en-US" sz="1600">
                  <a:solidFill>
                    <a:srgbClr val="000000"/>
                  </a:solidFill>
                  <a:latin typeface="Calibri" panose="020F0502020204030204"/>
                </a:rPr>
                <a:t>S</a:t>
              </a:r>
              <a:r>
                <a:rPr kumimoji="0" lang="en-US" sz="1600" b="0" i="0" u="none" strike="noStrike" kern="1200" cap="none" spc="0" normalizeH="0" baseline="0" noProof="0" err="1">
                  <a:ln>
                    <a:noFill/>
                  </a:ln>
                  <a:solidFill>
                    <a:srgbClr val="000000"/>
                  </a:solidFill>
                  <a:effectLst/>
                  <a:uLnTx/>
                  <a:uFillTx/>
                  <a:latin typeface="Calibri" panose="020F0502020204030204"/>
                  <a:ea typeface="+mn-ea"/>
                  <a:cs typeface="+mn-cs"/>
                </a:rPr>
                <a:t>ervices</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pic>
        <p:nvPicPr>
          <p:cNvPr id="20" name="Picture 19" descr="Logo&#10;&#10;Description automatically generated">
            <a:extLst>
              <a:ext uri="{FF2B5EF4-FFF2-40B4-BE49-F238E27FC236}">
                <a16:creationId xmlns:a16="http://schemas.microsoft.com/office/drawing/2014/main" id="{48FF293C-A15C-A5E6-0B8D-4BC14FCD29A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27424" y="3455685"/>
            <a:ext cx="2500537" cy="436025"/>
          </a:xfrm>
          <a:prstGeom prst="rect">
            <a:avLst/>
          </a:prstGeom>
        </p:spPr>
      </p:pic>
    </p:spTree>
    <p:extLst>
      <p:ext uri="{BB962C8B-B14F-4D97-AF65-F5344CB8AC3E}">
        <p14:creationId xmlns:p14="http://schemas.microsoft.com/office/powerpoint/2010/main" val="2497824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580989-7838-4CFF-9EA6-5DD8B81025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797" t="10193" r="34120" b="-833"/>
          <a:stretch/>
        </p:blipFill>
        <p:spPr>
          <a:xfrm>
            <a:off x="-1" y="-1"/>
            <a:ext cx="6908801" cy="6858001"/>
          </a:xfrm>
          <a:prstGeom prst="rect">
            <a:avLst/>
          </a:prstGeom>
        </p:spPr>
      </p:pic>
      <p:sp>
        <p:nvSpPr>
          <p:cNvPr id="5" name="Title 1">
            <a:extLst>
              <a:ext uri="{FF2B5EF4-FFF2-40B4-BE49-F238E27FC236}">
                <a16:creationId xmlns:a16="http://schemas.microsoft.com/office/drawing/2014/main" id="{535E2A1D-BA2E-42D9-BA44-F76E96802143}"/>
              </a:ext>
            </a:extLst>
          </p:cNvPr>
          <p:cNvSpPr>
            <a:spLocks noGrp="1"/>
          </p:cNvSpPr>
          <p:nvPr>
            <p:ph type="ctrTitle" hasCustomPrompt="1"/>
          </p:nvPr>
        </p:nvSpPr>
        <p:spPr>
          <a:xfrm>
            <a:off x="812800" y="1445551"/>
            <a:ext cx="5486400" cy="136789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Break</a:t>
            </a:r>
            <a:br>
              <a:rPr lang="en-US"/>
            </a:br>
            <a:r>
              <a:rPr lang="en-US"/>
              <a:t># of minutes</a:t>
            </a:r>
          </a:p>
        </p:txBody>
      </p:sp>
    </p:spTree>
    <p:extLst>
      <p:ext uri="{BB962C8B-B14F-4D97-AF65-F5344CB8AC3E}">
        <p14:creationId xmlns:p14="http://schemas.microsoft.com/office/powerpoint/2010/main" val="35949202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unch">
    <p:spTree>
      <p:nvGrpSpPr>
        <p:cNvPr id="1" name=""/>
        <p:cNvGrpSpPr/>
        <p:nvPr/>
      </p:nvGrpSpPr>
      <p:grpSpPr>
        <a:xfrm>
          <a:off x="0" y="0"/>
          <a:ext cx="0" cy="0"/>
          <a:chOff x="0" y="0"/>
          <a:chExt cx="0" cy="0"/>
        </a:xfrm>
      </p:grpSpPr>
      <p:pic>
        <p:nvPicPr>
          <p:cNvPr id="4" name="Picture 3" descr="Alternate_Shape_Orance.png">
            <a:extLst>
              <a:ext uri="{FF2B5EF4-FFF2-40B4-BE49-F238E27FC236}">
                <a16:creationId xmlns:a16="http://schemas.microsoft.com/office/drawing/2014/main" id="{D48A36D7-FF1E-4979-A9F2-090E67C861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5" name="Title 1">
            <a:extLst>
              <a:ext uri="{FF2B5EF4-FFF2-40B4-BE49-F238E27FC236}">
                <a16:creationId xmlns:a16="http://schemas.microsoft.com/office/drawing/2014/main" id="{48F8E2CE-F7F3-47A2-84A8-238EBBB8863B}"/>
              </a:ext>
            </a:extLst>
          </p:cNvPr>
          <p:cNvSpPr>
            <a:spLocks noGrp="1"/>
          </p:cNvSpPr>
          <p:nvPr>
            <p:ph type="ctrTitle" hasCustomPrompt="1"/>
          </p:nvPr>
        </p:nvSpPr>
        <p:spPr>
          <a:xfrm>
            <a:off x="914400" y="4167453"/>
            <a:ext cx="4775200" cy="683948"/>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Lunch</a:t>
            </a:r>
          </a:p>
        </p:txBody>
      </p:sp>
    </p:spTree>
    <p:extLst>
      <p:ext uri="{BB962C8B-B14F-4D97-AF65-F5344CB8AC3E}">
        <p14:creationId xmlns:p14="http://schemas.microsoft.com/office/powerpoint/2010/main" val="3687880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Slide 2 Peopl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3EAA8B4-F340-7AC7-5D24-D6723C82B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descr="Alternate_Shape_Orance.png">
            <a:extLst>
              <a:ext uri="{FF2B5EF4-FFF2-40B4-BE49-F238E27FC236}">
                <a16:creationId xmlns:a16="http://schemas.microsoft.com/office/drawing/2014/main" id="{1BC25609-6B1C-40A3-9460-71745C2866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4899" y="527446"/>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5" name="Title 1">
            <a:extLst>
              <a:ext uri="{FF2B5EF4-FFF2-40B4-BE49-F238E27FC236}">
                <a16:creationId xmlns:a16="http://schemas.microsoft.com/office/drawing/2014/main" id="{0B4C4C87-A766-434F-AF86-6DDA24A0AF33}"/>
              </a:ext>
            </a:extLst>
          </p:cNvPr>
          <p:cNvSpPr>
            <a:spLocks noGrp="1"/>
          </p:cNvSpPr>
          <p:nvPr>
            <p:ph type="ctrTitle" hasCustomPrompt="1"/>
          </p:nvPr>
        </p:nvSpPr>
        <p:spPr>
          <a:xfrm>
            <a:off x="914400" y="2900962"/>
            <a:ext cx="4978400" cy="2039020"/>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6" name="Text Placeholder 29">
            <a:extLst>
              <a:ext uri="{FF2B5EF4-FFF2-40B4-BE49-F238E27FC236}">
                <a16:creationId xmlns:a16="http://schemas.microsoft.com/office/drawing/2014/main" id="{5249B4A3-E228-4BDF-8581-A3B1F12A2D9A}"/>
              </a:ext>
            </a:extLst>
          </p:cNvPr>
          <p:cNvSpPr>
            <a:spLocks noGrp="1"/>
          </p:cNvSpPr>
          <p:nvPr>
            <p:ph type="body" sz="quarter" idx="10" hasCustomPrompt="1"/>
          </p:nvPr>
        </p:nvSpPr>
        <p:spPr>
          <a:xfrm>
            <a:off x="914400" y="4993957"/>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7" name="Text Placeholder 8">
            <a:extLst>
              <a:ext uri="{FF2B5EF4-FFF2-40B4-BE49-F238E27FC236}">
                <a16:creationId xmlns:a16="http://schemas.microsoft.com/office/drawing/2014/main" id="{FC9921B2-4F7A-4B9D-801E-EF8B63526173}"/>
              </a:ext>
            </a:extLst>
          </p:cNvPr>
          <p:cNvSpPr>
            <a:spLocks noGrp="1"/>
          </p:cNvSpPr>
          <p:nvPr>
            <p:ph type="body" sz="quarter" idx="11" hasCustomPrompt="1"/>
          </p:nvPr>
        </p:nvSpPr>
        <p:spPr>
          <a:xfrm>
            <a:off x="914400" y="5765800"/>
            <a:ext cx="2438400" cy="492442"/>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1D0AAB1F-4C4F-40D4-82E9-E8B951A519AD}" type="datetime4">
              <a:rPr lang="en-US" smtClean="0"/>
              <a:t>July 6, 2021</a:t>
            </a:fld>
            <a:endParaRPr lang="en-US"/>
          </a:p>
        </p:txBody>
      </p:sp>
      <p:pic>
        <p:nvPicPr>
          <p:cNvPr id="11" name="Graphic 10">
            <a:extLst>
              <a:ext uri="{FF2B5EF4-FFF2-40B4-BE49-F238E27FC236}">
                <a16:creationId xmlns:a16="http://schemas.microsoft.com/office/drawing/2014/main" id="{F8E3DD90-7A50-43F6-8A47-9AAB6CD69B9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237309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5"/>
            <a:ext cx="10871200" cy="576055"/>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7112000" y="1600200"/>
            <a:ext cx="7010400" cy="3539430"/>
          </a:xfrm>
          <a:prstGeom prst="rect">
            <a:avLst/>
          </a:prstGeom>
          <a:noFill/>
          <a:ln w="57150">
            <a:solidFill>
              <a:schemeClr val="accent1"/>
            </a:solidFill>
          </a:ln>
        </p:spPr>
        <p:txBody>
          <a:bodyPr wrap="square" rtlCol="0">
            <a:spAutoFit/>
          </a:bodyPr>
          <a:lstStyle/>
          <a:p>
            <a:r>
              <a:rPr lang="en-US" sz="3200" b="1"/>
              <a:t>Please follow this bullet format</a:t>
            </a:r>
          </a:p>
          <a:p>
            <a:pPr marL="457189" lvl="1" indent="-457189">
              <a:buSzPct val="70000"/>
              <a:buFont typeface="Wingdings" panose="05000000000000000000" pitchFamily="2" charset="2"/>
              <a:buChar char="§"/>
            </a:pPr>
            <a:r>
              <a:rPr lang="en-US" sz="3200"/>
              <a:t>Bullets are all the same square shape</a:t>
            </a:r>
          </a:p>
          <a:p>
            <a:pPr marL="690016" lvl="2" indent="-457189">
              <a:buClrTx/>
              <a:buSzPct val="70000"/>
              <a:buFont typeface="Wingdings" panose="05000000000000000000" pitchFamily="2" charset="2"/>
              <a:buChar char="§"/>
            </a:pPr>
            <a:r>
              <a:rPr lang="en-US" sz="3200"/>
              <a:t>Capitalize first letter of first word, unless phrase contains a proper noun – capitalize proper nouns</a:t>
            </a:r>
          </a:p>
          <a:p>
            <a:pPr marL="690016" lvl="2" indent="-457189">
              <a:buClrTx/>
              <a:buSzPct val="70000"/>
              <a:buFont typeface="Wingdings" panose="05000000000000000000" pitchFamily="2" charset="2"/>
              <a:buChar char="§"/>
            </a:pPr>
            <a:r>
              <a:rPr lang="en-US" sz="3200"/>
              <a:t>Do not punctuate bulleted phrases</a:t>
            </a:r>
          </a:p>
          <a:p>
            <a:endParaRPr lang="en-US" sz="3200"/>
          </a:p>
        </p:txBody>
      </p:sp>
    </p:spTree>
    <p:extLst>
      <p:ext uri="{BB962C8B-B14F-4D97-AF65-F5344CB8AC3E}">
        <p14:creationId xmlns:p14="http://schemas.microsoft.com/office/powerpoint/2010/main" val="187296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5"/>
            <a:ext cx="10871200" cy="576055"/>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7112000" y="1600200"/>
            <a:ext cx="7010400" cy="3539430"/>
          </a:xfrm>
          <a:prstGeom prst="rect">
            <a:avLst/>
          </a:prstGeom>
          <a:noFill/>
          <a:ln w="57150">
            <a:solidFill>
              <a:schemeClr val="accent1"/>
            </a:solidFill>
          </a:ln>
        </p:spPr>
        <p:txBody>
          <a:bodyPr wrap="square" rtlCol="0">
            <a:spAutoFit/>
          </a:bodyPr>
          <a:lstStyle/>
          <a:p>
            <a:r>
              <a:rPr lang="en-US" sz="3200" b="1"/>
              <a:t>Please follow this bullet format</a:t>
            </a:r>
          </a:p>
          <a:p>
            <a:pPr marL="457189" lvl="1" indent="-457189">
              <a:buSzPct val="70000"/>
              <a:buFont typeface="Wingdings" panose="05000000000000000000" pitchFamily="2" charset="2"/>
              <a:buChar char="§"/>
            </a:pPr>
            <a:r>
              <a:rPr lang="en-US" sz="3200"/>
              <a:t>Bullets are all the same square shape</a:t>
            </a:r>
          </a:p>
          <a:p>
            <a:pPr marL="690016" lvl="2" indent="-457189">
              <a:buClrTx/>
              <a:buSzPct val="70000"/>
              <a:buFont typeface="Wingdings" panose="05000000000000000000" pitchFamily="2" charset="2"/>
              <a:buChar char="§"/>
            </a:pPr>
            <a:r>
              <a:rPr lang="en-US" sz="3200"/>
              <a:t>Capitalize first letter of first word, unless phrase contains a proper noun – capitalize proper nouns</a:t>
            </a:r>
          </a:p>
          <a:p>
            <a:pPr marL="690016" lvl="2" indent="-457189">
              <a:buClrTx/>
              <a:buSzPct val="70000"/>
              <a:buFont typeface="Wingdings" panose="05000000000000000000" pitchFamily="2" charset="2"/>
              <a:buChar char="§"/>
            </a:pPr>
            <a:r>
              <a:rPr lang="en-US" sz="3200"/>
              <a:t>Do not punctuate bulleted phrases</a:t>
            </a:r>
          </a:p>
          <a:p>
            <a:endParaRPr lang="en-US" sz="3200"/>
          </a:p>
        </p:txBody>
      </p:sp>
      <p:sp>
        <p:nvSpPr>
          <p:cNvPr id="12" name="Text Placeholder 11">
            <a:extLst>
              <a:ext uri="{FF2B5EF4-FFF2-40B4-BE49-F238E27FC236}">
                <a16:creationId xmlns:a16="http://schemas.microsoft.com/office/drawing/2014/main" id="{40C5A94C-3F90-468F-BD81-86324F0ED87A}"/>
              </a:ext>
            </a:extLst>
          </p:cNvPr>
          <p:cNvSpPr>
            <a:spLocks noGrp="1"/>
          </p:cNvSpPr>
          <p:nvPr>
            <p:ph type="body" sz="quarter" idx="12" hasCustomPrompt="1"/>
          </p:nvPr>
        </p:nvSpPr>
        <p:spPr>
          <a:xfrm>
            <a:off x="609600" y="1604963"/>
            <a:ext cx="10871200" cy="4567237"/>
          </a:xfrm>
        </p:spPr>
        <p:txBody>
          <a:bodyPr lIns="0" tIns="0" rIns="0" bIns="0"/>
          <a:lstStyle>
            <a:lvl1pPr>
              <a:defRPr/>
            </a:lvl1pPr>
          </a:lstStyle>
          <a:p>
            <a:pPr lvl="0"/>
            <a:r>
              <a:rPr lang="en-US"/>
              <a:t>See instructions on the left panel.</a:t>
            </a:r>
          </a:p>
        </p:txBody>
      </p:sp>
    </p:spTree>
    <p:extLst>
      <p:ext uri="{BB962C8B-B14F-4D97-AF65-F5344CB8AC3E}">
        <p14:creationId xmlns:p14="http://schemas.microsoft.com/office/powerpoint/2010/main" val="162964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35000" y="857366"/>
            <a:ext cx="108712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Agenda</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7112000" y="1600200"/>
            <a:ext cx="7010400" cy="3867854"/>
          </a:xfrm>
          <a:prstGeom prst="rect">
            <a:avLst/>
          </a:prstGeom>
          <a:noFill/>
          <a:ln w="57150">
            <a:solidFill>
              <a:schemeClr val="accent1"/>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Provide a bulleted list of the agenda</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First we’ll do this</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Second we’ll do this</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Lunch</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Next item</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Next item</a:t>
            </a:r>
          </a:p>
          <a:p>
            <a:pPr marL="690016" marR="0" lvl="2" indent="-457189" algn="l" defTabSz="121917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667" b="0" i="0" u="none" strike="noStrike" kern="1200" cap="none" spc="0" normalizeH="0" baseline="0" noProof="0">
              <a:ln>
                <a:noFill/>
              </a:ln>
              <a:solidFill>
                <a:srgbClr val="000000"/>
              </a:solidFill>
              <a:effectLst/>
              <a:uLnTx/>
              <a:uFillTx/>
              <a:latin typeface="+mn-lt"/>
              <a:ea typeface="+mn-ea"/>
              <a:cs typeface="+mn-cs"/>
            </a:endParaRPr>
          </a:p>
          <a:p>
            <a:pPr marL="690016" marR="0" lvl="2" indent="-457189" algn="l" defTabSz="121917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667" b="0" i="0" u="none" strike="noStrike" kern="1200" cap="none" spc="0" normalizeH="0" baseline="0" noProof="0">
              <a:ln>
                <a:noFill/>
              </a:ln>
              <a:solidFill>
                <a:srgbClr val="000000"/>
              </a:solidFill>
              <a:effectLst/>
              <a:uLnTx/>
              <a:uFillTx/>
              <a:latin typeface="+mn-lt"/>
              <a:ea typeface="+mn-ea"/>
              <a:cs typeface="+mn-cs"/>
            </a:endParaRPr>
          </a:p>
        </p:txBody>
      </p:sp>
      <p:sp>
        <p:nvSpPr>
          <p:cNvPr id="10" name="Text Placeholder 8">
            <a:extLst>
              <a:ext uri="{FF2B5EF4-FFF2-40B4-BE49-F238E27FC236}">
                <a16:creationId xmlns:a16="http://schemas.microsoft.com/office/drawing/2014/main" id="{EE28714C-F802-4158-AB1D-EA121F89B985}"/>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1" name="Text Placeholder 11">
            <a:extLst>
              <a:ext uri="{FF2B5EF4-FFF2-40B4-BE49-F238E27FC236}">
                <a16:creationId xmlns:a16="http://schemas.microsoft.com/office/drawing/2014/main" id="{060950FA-934F-4688-AD3F-23DB6A6EA040}"/>
              </a:ext>
            </a:extLst>
          </p:cNvPr>
          <p:cNvSpPr>
            <a:spLocks noGrp="1"/>
          </p:cNvSpPr>
          <p:nvPr>
            <p:ph type="body" sz="quarter" idx="12" hasCustomPrompt="1"/>
          </p:nvPr>
        </p:nvSpPr>
        <p:spPr>
          <a:xfrm>
            <a:off x="609600" y="1604963"/>
            <a:ext cx="10871200" cy="4567237"/>
          </a:xfrm>
        </p:spPr>
        <p:txBody>
          <a:bodyPr lIns="0" tIns="0" rIns="0" bIns="0"/>
          <a:lstStyle>
            <a:lvl1pPr>
              <a:defRPr/>
            </a:lvl1pPr>
          </a:lstStyle>
          <a:p>
            <a:pPr lvl="0"/>
            <a:r>
              <a:rPr lang="en-US"/>
              <a:t>See instructions on the left panel.</a:t>
            </a:r>
          </a:p>
        </p:txBody>
      </p:sp>
    </p:spTree>
    <p:extLst>
      <p:ext uri="{BB962C8B-B14F-4D97-AF65-F5344CB8AC3E}">
        <p14:creationId xmlns:p14="http://schemas.microsoft.com/office/powerpoint/2010/main" val="369972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6"/>
            <a:ext cx="108712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Learning objectives</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7112000" y="1600200"/>
            <a:ext cx="6908800" cy="3046988"/>
          </a:xfrm>
          <a:prstGeom prst="rect">
            <a:avLst/>
          </a:prstGeom>
          <a:noFill/>
          <a:ln w="57150">
            <a:solidFill>
              <a:schemeClr val="accent1"/>
            </a:solidFill>
          </a:ln>
        </p:spPr>
        <p:txBody>
          <a:bodyPr wrap="square" rtlCol="0">
            <a:spAutoFit/>
          </a:bodyPr>
          <a:lstStyle/>
          <a:p>
            <a:pPr lvl="0">
              <a:defRPr/>
            </a:pPr>
            <a:r>
              <a:rPr lang="en-US" sz="3200">
                <a:solidFill>
                  <a:srgbClr val="000000"/>
                </a:solidFill>
                <a:latin typeface="+mn-lt"/>
              </a:rPr>
              <a:t>Insert bulleted list of learning objectives</a:t>
            </a:r>
          </a:p>
          <a:p>
            <a:pPr marL="457189" lvl="0" indent="-457189">
              <a:buSzPct val="70000"/>
              <a:buFont typeface="Wingdings" panose="05000000000000000000" pitchFamily="2" charset="2"/>
              <a:buChar char="§"/>
              <a:defRPr/>
            </a:pPr>
            <a:r>
              <a:rPr lang="en-US" sz="3200">
                <a:solidFill>
                  <a:srgbClr val="000000"/>
                </a:solidFill>
                <a:latin typeface="+mn-lt"/>
              </a:rPr>
              <a:t>Objective 1</a:t>
            </a:r>
          </a:p>
          <a:p>
            <a:pPr marL="457189" lvl="0" indent="-457189">
              <a:buSzPct val="70000"/>
              <a:buFont typeface="Wingdings" panose="05000000000000000000" pitchFamily="2" charset="2"/>
              <a:buChar char="§"/>
              <a:defRPr/>
            </a:pPr>
            <a:r>
              <a:rPr lang="en-US" sz="3200">
                <a:solidFill>
                  <a:srgbClr val="000000"/>
                </a:solidFill>
                <a:latin typeface="+mn-lt"/>
              </a:rPr>
              <a:t>Objective 2</a:t>
            </a:r>
          </a:p>
          <a:p>
            <a:pPr marL="457189" lvl="0" indent="-457189">
              <a:buSzPct val="70000"/>
              <a:buFont typeface="Wingdings" panose="05000000000000000000" pitchFamily="2" charset="2"/>
              <a:buChar char="§"/>
              <a:defRPr/>
            </a:pPr>
            <a:r>
              <a:rPr lang="en-US" sz="3200">
                <a:solidFill>
                  <a:srgbClr val="000000"/>
                </a:solidFill>
                <a:latin typeface="+mn-lt"/>
              </a:rPr>
              <a:t>Objective 3</a:t>
            </a:r>
          </a:p>
          <a:p>
            <a:pPr marL="457189" lvl="0" indent="-457189">
              <a:buSzPct val="70000"/>
              <a:buFont typeface="Wingdings" panose="05000000000000000000" pitchFamily="2" charset="2"/>
              <a:buChar char="§"/>
              <a:defRPr/>
            </a:pPr>
            <a:r>
              <a:rPr lang="en-US" sz="3200">
                <a:solidFill>
                  <a:srgbClr val="000000"/>
                </a:solidFill>
                <a:latin typeface="+mn-lt"/>
              </a:rPr>
              <a:t>Objective 4</a:t>
            </a:r>
          </a:p>
          <a:p>
            <a:pPr marL="457189" lvl="0" indent="-457189">
              <a:buSzPct val="70000"/>
              <a:buFont typeface="Wingdings" panose="05000000000000000000" pitchFamily="2" charset="2"/>
              <a:buChar char="§"/>
              <a:defRPr/>
            </a:pPr>
            <a:r>
              <a:rPr lang="en-US" sz="3200">
                <a:solidFill>
                  <a:srgbClr val="000000"/>
                </a:solidFill>
                <a:latin typeface="+mn-lt"/>
              </a:rPr>
              <a:t>Objective 5</a:t>
            </a:r>
          </a:p>
        </p:txBody>
      </p:sp>
      <p:sp>
        <p:nvSpPr>
          <p:cNvPr id="10" name="Text Placeholder 8">
            <a:extLst>
              <a:ext uri="{FF2B5EF4-FFF2-40B4-BE49-F238E27FC236}">
                <a16:creationId xmlns:a16="http://schemas.microsoft.com/office/drawing/2014/main" id="{F160D1C0-4E8B-421E-AD1A-95B341E61121}"/>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2" name="Text Placeholder 11">
            <a:extLst>
              <a:ext uri="{FF2B5EF4-FFF2-40B4-BE49-F238E27FC236}">
                <a16:creationId xmlns:a16="http://schemas.microsoft.com/office/drawing/2014/main" id="{D32C0FF2-FC13-4D07-8F0B-FC2CC8E680A6}"/>
              </a:ext>
            </a:extLst>
          </p:cNvPr>
          <p:cNvSpPr>
            <a:spLocks noGrp="1"/>
          </p:cNvSpPr>
          <p:nvPr>
            <p:ph type="body" sz="quarter" idx="12" hasCustomPrompt="1"/>
          </p:nvPr>
        </p:nvSpPr>
        <p:spPr>
          <a:xfrm>
            <a:off x="609600" y="1604963"/>
            <a:ext cx="10871200" cy="4567237"/>
          </a:xfrm>
        </p:spPr>
        <p:txBody>
          <a:bodyPr lIns="0" tIns="0" rIns="0" bIns="0"/>
          <a:lstStyle>
            <a:lvl1pPr>
              <a:defRPr/>
            </a:lvl1pPr>
          </a:lstStyle>
          <a:p>
            <a:pPr lvl="0"/>
            <a:r>
              <a:rPr lang="en-US"/>
              <a:t>See instructions on the left panel.</a:t>
            </a:r>
          </a:p>
        </p:txBody>
      </p:sp>
    </p:spTree>
    <p:extLst>
      <p:ext uri="{BB962C8B-B14F-4D97-AF65-F5344CB8AC3E}">
        <p14:creationId xmlns:p14="http://schemas.microsoft.com/office/powerpoint/2010/main" val="84371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7F4AB7-11DA-468A-8C77-C972A91A5D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6"/>
            <a:ext cx="66040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Reflection/Discussion</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4673600" y="1600200"/>
            <a:ext cx="4470399" cy="3046988"/>
          </a:xfrm>
          <a:prstGeom prst="rect">
            <a:avLst/>
          </a:prstGeom>
          <a:noFill/>
          <a:ln w="57150">
            <a:solidFill>
              <a:schemeClr val="accent1"/>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Provide reflection points</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1</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2</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3</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4</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5</a:t>
            </a:r>
          </a:p>
        </p:txBody>
      </p:sp>
      <p:sp>
        <p:nvSpPr>
          <p:cNvPr id="7" name="Picture Placeholder 4">
            <a:extLst>
              <a:ext uri="{FF2B5EF4-FFF2-40B4-BE49-F238E27FC236}">
                <a16:creationId xmlns:a16="http://schemas.microsoft.com/office/drawing/2014/main" id="{A3F44B4A-588B-4ABB-B455-60F86B1027AC}"/>
              </a:ext>
            </a:extLst>
          </p:cNvPr>
          <p:cNvSpPr>
            <a:spLocks noGrp="1"/>
          </p:cNvSpPr>
          <p:nvPr>
            <p:ph type="pic" sz="quarter" idx="11"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10" name="Text Placeholder 8">
            <a:extLst>
              <a:ext uri="{FF2B5EF4-FFF2-40B4-BE49-F238E27FC236}">
                <a16:creationId xmlns:a16="http://schemas.microsoft.com/office/drawing/2014/main" id="{C110FD73-DF57-4430-B4F8-82F7D490EA13}"/>
              </a:ext>
            </a:extLst>
          </p:cNvPr>
          <p:cNvSpPr>
            <a:spLocks noGrp="1"/>
          </p:cNvSpPr>
          <p:nvPr>
            <p:ph type="body" sz="quarter" idx="12"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1" name="Text Placeholder 11">
            <a:extLst>
              <a:ext uri="{FF2B5EF4-FFF2-40B4-BE49-F238E27FC236}">
                <a16:creationId xmlns:a16="http://schemas.microsoft.com/office/drawing/2014/main" id="{F2038D90-3504-4F51-B84A-37214E951399}"/>
              </a:ext>
            </a:extLst>
          </p:cNvPr>
          <p:cNvSpPr>
            <a:spLocks noGrp="1"/>
          </p:cNvSpPr>
          <p:nvPr>
            <p:ph type="body" sz="quarter" idx="13" hasCustomPrompt="1"/>
          </p:nvPr>
        </p:nvSpPr>
        <p:spPr>
          <a:xfrm>
            <a:off x="619845" y="1681163"/>
            <a:ext cx="5384801" cy="4567237"/>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408012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1C673160-2975-4C5A-A7BA-8997D4767004}"/>
              </a:ext>
            </a:extLst>
          </p:cNvPr>
          <p:cNvSpPr>
            <a:spLocks noGrp="1"/>
          </p:cNvSpPr>
          <p:nvPr>
            <p:ph type="title" hasCustomPrompt="1"/>
          </p:nvPr>
        </p:nvSpPr>
        <p:spPr>
          <a:xfrm>
            <a:off x="609600" y="857366"/>
            <a:ext cx="10972803"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1" name="Slide Number Placeholder 5">
            <a:extLst>
              <a:ext uri="{FF2B5EF4-FFF2-40B4-BE49-F238E27FC236}">
                <a16:creationId xmlns:a16="http://schemas.microsoft.com/office/drawing/2014/main" id="{41FAD912-E159-40E4-9F7B-401ED15EFC57}"/>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3" name="TextBox 12">
            <a:extLst>
              <a:ext uri="{FF2B5EF4-FFF2-40B4-BE49-F238E27FC236}">
                <a16:creationId xmlns:a16="http://schemas.microsoft.com/office/drawing/2014/main" id="{E1DAB381-8C6A-46A8-BA81-1C4BB0CD7E4A}"/>
              </a:ext>
            </a:extLst>
          </p:cNvPr>
          <p:cNvSpPr txBox="1"/>
          <p:nvPr userDrawn="1"/>
        </p:nvSpPr>
        <p:spPr>
          <a:xfrm>
            <a:off x="-7112000" y="1600200"/>
            <a:ext cx="7010400" cy="3046988"/>
          </a:xfrm>
          <a:prstGeom prst="rect">
            <a:avLst/>
          </a:prstGeom>
          <a:noFill/>
          <a:ln w="57150">
            <a:solidFill>
              <a:schemeClr val="accent1"/>
            </a:solidFill>
          </a:ln>
        </p:spPr>
        <p:txBody>
          <a:bodyPr wrap="square" rtlCol="0">
            <a:spAutoFit/>
          </a:bodyPr>
          <a:lstStyle/>
          <a:p>
            <a:r>
              <a:rPr lang="en-US" sz="3200" b="0"/>
              <a:t>Please follow this bullet format</a:t>
            </a:r>
          </a:p>
          <a:p>
            <a:pPr marL="457189" lvl="1" indent="-457189">
              <a:buSzPct val="70000"/>
              <a:buFont typeface="Wingdings" panose="05000000000000000000" pitchFamily="2" charset="2"/>
              <a:buChar char="§"/>
            </a:pPr>
            <a:r>
              <a:rPr lang="en-US" sz="3200"/>
              <a:t>Bullets are all the same square shape</a:t>
            </a:r>
          </a:p>
          <a:p>
            <a:pPr marL="690016" lvl="2" indent="-457189">
              <a:buClrTx/>
              <a:buSzPct val="70000"/>
              <a:buFont typeface="Wingdings" panose="05000000000000000000" pitchFamily="2" charset="2"/>
              <a:buChar char="§"/>
            </a:pPr>
            <a:r>
              <a:rPr lang="en-US" sz="3200"/>
              <a:t>Capitalize first letter of first word, unless phrase contains a proper noun – capitalize proper nouns</a:t>
            </a:r>
          </a:p>
          <a:p>
            <a:pPr marL="690016" lvl="2" indent="-457189">
              <a:buClrTx/>
              <a:buSzPct val="70000"/>
              <a:buFont typeface="Wingdings" panose="05000000000000000000" pitchFamily="2" charset="2"/>
              <a:buChar char="§"/>
            </a:pPr>
            <a:r>
              <a:rPr lang="en-US" sz="3200"/>
              <a:t>Do not punctuate bulleted phrases</a:t>
            </a:r>
          </a:p>
        </p:txBody>
      </p:sp>
      <p:sp>
        <p:nvSpPr>
          <p:cNvPr id="14" name="Text Placeholder 8">
            <a:extLst>
              <a:ext uri="{FF2B5EF4-FFF2-40B4-BE49-F238E27FC236}">
                <a16:creationId xmlns:a16="http://schemas.microsoft.com/office/drawing/2014/main" id="{FF85F159-223E-41D3-A2A5-B029693BF2BF}"/>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0" name="Text Placeholder 11">
            <a:extLst>
              <a:ext uri="{FF2B5EF4-FFF2-40B4-BE49-F238E27FC236}">
                <a16:creationId xmlns:a16="http://schemas.microsoft.com/office/drawing/2014/main" id="{2A9AC87C-A685-48AF-8BDB-BC99AFB2AFC4}"/>
              </a:ext>
            </a:extLst>
          </p:cNvPr>
          <p:cNvSpPr>
            <a:spLocks noGrp="1"/>
          </p:cNvSpPr>
          <p:nvPr>
            <p:ph type="body" sz="quarter" idx="12" hasCustomPrompt="1"/>
          </p:nvPr>
        </p:nvSpPr>
        <p:spPr>
          <a:xfrm>
            <a:off x="610012" y="1695450"/>
            <a:ext cx="10972803" cy="4400550"/>
          </a:xfrm>
        </p:spPr>
        <p:txBody>
          <a:bodyPr lIns="0" tIns="0" numCol="2"/>
          <a:lstStyle>
            <a:lvl1pPr marL="0" marR="0" indent="0" algn="l" defTabSz="1219170" rtl="0" eaLnBrk="1" fontAlgn="auto" latinLnBrk="0" hangingPunct="1">
              <a:lnSpc>
                <a:spcPct val="100000"/>
              </a:lnSpc>
              <a:spcBef>
                <a:spcPts val="800"/>
              </a:spcBef>
              <a:spcAft>
                <a:spcPts val="0"/>
              </a:spcAft>
              <a:buClrTx/>
              <a:buSzTx/>
              <a:buFont typeface="Arial" charset="0"/>
              <a:buNone/>
              <a:tabLst/>
              <a:defRPr/>
            </a:lvl1pPr>
          </a:lstStyle>
          <a:p>
            <a:pPr lvl="0"/>
            <a:r>
              <a:rPr lang="en-US"/>
              <a:t>See instructions on the </a:t>
            </a:r>
            <a:br>
              <a:rPr lang="en-US"/>
            </a:br>
            <a:r>
              <a:rPr lang="en-US"/>
              <a:t>left panel</a:t>
            </a:r>
          </a:p>
          <a:p>
            <a:pPr lvl="0"/>
            <a:endParaRPr lang="en-US"/>
          </a:p>
          <a:p>
            <a:pPr lvl="0"/>
            <a:endParaRPr lang="en-US"/>
          </a:p>
          <a:p>
            <a:pPr lvl="0"/>
            <a:endParaRPr lang="en-US"/>
          </a:p>
          <a:p>
            <a:pPr lvl="0"/>
            <a:endParaRPr lang="en-US"/>
          </a:p>
          <a:p>
            <a:pPr lvl="0"/>
            <a:endParaRPr lang="en-US"/>
          </a:p>
          <a:p>
            <a:pPr marL="0" marR="0" lvl="0" indent="0" algn="l" defTabSz="1219170" rtl="0" eaLnBrk="1" fontAlgn="auto" latinLnBrk="0" hangingPunct="1">
              <a:lnSpc>
                <a:spcPct val="100000"/>
              </a:lnSpc>
              <a:spcBef>
                <a:spcPts val="800"/>
              </a:spcBef>
              <a:spcAft>
                <a:spcPts val="0"/>
              </a:spcAft>
              <a:buClrTx/>
              <a:buSzTx/>
              <a:buFont typeface="Arial" charset="0"/>
              <a:buNone/>
              <a:tabLst/>
              <a:defRPr/>
            </a:pPr>
            <a:r>
              <a:rPr lang="en-US"/>
              <a:t>See instructions on the </a:t>
            </a:r>
            <a:br>
              <a:rPr lang="en-US"/>
            </a:br>
            <a:r>
              <a:rPr lang="en-US"/>
              <a:t>left panel.</a:t>
            </a:r>
          </a:p>
          <a:p>
            <a:pPr lvl="0"/>
            <a:endParaRPr lang="en-US"/>
          </a:p>
        </p:txBody>
      </p:sp>
    </p:spTree>
    <p:extLst>
      <p:ext uri="{BB962C8B-B14F-4D97-AF65-F5344CB8AC3E}">
        <p14:creationId xmlns:p14="http://schemas.microsoft.com/office/powerpoint/2010/main" val="24309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hoto With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AA04171-1247-4B38-B515-D3C34787BFE5}"/>
              </a:ext>
            </a:extLst>
          </p:cNvPr>
          <p:cNvSpPr>
            <a:spLocks noGrp="1"/>
          </p:cNvSpPr>
          <p:nvPr>
            <p:ph type="pic" sz="quarter" idx="10" hasCustomPrompt="1"/>
          </p:nvPr>
        </p:nvSpPr>
        <p:spPr>
          <a:xfrm>
            <a:off x="6299200" y="1598085"/>
            <a:ext cx="4876800" cy="4269315"/>
          </a:xfrm>
          <a:prstGeom prst="rect">
            <a:avLst/>
          </a:prstGeom>
          <a:solidFill>
            <a:schemeClr val="bg1">
              <a:lumMod val="95000"/>
            </a:schemeClr>
          </a:solidFill>
        </p:spPr>
        <p:txBody>
          <a:bodyPr anchor="ctr" anchorCtr="0"/>
          <a:lstStyle>
            <a:lvl1pPr algn="ctr">
              <a:defRPr/>
            </a:lvl1pPr>
          </a:lstStyle>
          <a:p>
            <a:r>
              <a:rPr lang="en-US"/>
              <a:t>Insert your </a:t>
            </a:r>
            <a:br>
              <a:rPr lang="en-US"/>
            </a:br>
            <a:r>
              <a:rPr lang="en-US"/>
              <a:t>photo or icon here</a:t>
            </a:r>
          </a:p>
        </p:txBody>
      </p:sp>
      <p:sp>
        <p:nvSpPr>
          <p:cNvPr id="7" name="Title 5">
            <a:extLst>
              <a:ext uri="{FF2B5EF4-FFF2-40B4-BE49-F238E27FC236}">
                <a16:creationId xmlns:a16="http://schemas.microsoft.com/office/drawing/2014/main" id="{FEC22DF1-A5E6-4223-9607-0F5C4E97E679}"/>
              </a:ext>
            </a:extLst>
          </p:cNvPr>
          <p:cNvSpPr>
            <a:spLocks noGrp="1"/>
          </p:cNvSpPr>
          <p:nvPr>
            <p:ph type="title" hasCustomPrompt="1"/>
          </p:nvPr>
        </p:nvSpPr>
        <p:spPr>
          <a:xfrm>
            <a:off x="609599" y="857366"/>
            <a:ext cx="11021548"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9" name="Slide Number Placeholder 5">
            <a:extLst>
              <a:ext uri="{FF2B5EF4-FFF2-40B4-BE49-F238E27FC236}">
                <a16:creationId xmlns:a16="http://schemas.microsoft.com/office/drawing/2014/main" id="{7200AC45-380E-42F4-83C2-90A70A799009}"/>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Text Placeholder 8">
            <a:extLst>
              <a:ext uri="{FF2B5EF4-FFF2-40B4-BE49-F238E27FC236}">
                <a16:creationId xmlns:a16="http://schemas.microsoft.com/office/drawing/2014/main" id="{A5C35E3D-8567-48BF-8C9F-40497B6FD674}"/>
              </a:ext>
            </a:extLst>
          </p:cNvPr>
          <p:cNvSpPr>
            <a:spLocks noGrp="1"/>
          </p:cNvSpPr>
          <p:nvPr>
            <p:ph type="body" sz="quarter" idx="11" hasCustomPrompt="1"/>
          </p:nvPr>
        </p:nvSpPr>
        <p:spPr>
          <a:xfrm>
            <a:off x="609599" y="6276203"/>
            <a:ext cx="6400801"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0E34B330-E5CD-4FF5-A015-F137626A69F7}"/>
              </a:ext>
            </a:extLst>
          </p:cNvPr>
          <p:cNvSpPr txBox="1"/>
          <p:nvPr userDrawn="1"/>
        </p:nvSpPr>
        <p:spPr>
          <a:xfrm>
            <a:off x="-7109948" y="754346"/>
            <a:ext cx="7010400" cy="5816977"/>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 slides with a lot of content 16pt Calibri is an option.</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content area of any slide can be used for a square or rectangle photograph.</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 this case, one column of the “Two Column” slide contains a photo.</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Photos should at least fill either the height or the width of this shape, and top align to other elements on the slide</a:t>
            </a:r>
          </a:p>
          <a:p>
            <a:endParaRPr lang="en-US" sz="3200"/>
          </a:p>
        </p:txBody>
      </p:sp>
      <p:sp>
        <p:nvSpPr>
          <p:cNvPr id="14" name="Text Placeholder 11">
            <a:extLst>
              <a:ext uri="{FF2B5EF4-FFF2-40B4-BE49-F238E27FC236}">
                <a16:creationId xmlns:a16="http://schemas.microsoft.com/office/drawing/2014/main" id="{A4D383AB-B27F-459C-B341-FE26C597D923}"/>
              </a:ext>
            </a:extLst>
          </p:cNvPr>
          <p:cNvSpPr>
            <a:spLocks noGrp="1"/>
          </p:cNvSpPr>
          <p:nvPr>
            <p:ph type="body" sz="quarter" idx="13" hasCustomPrompt="1"/>
          </p:nvPr>
        </p:nvSpPr>
        <p:spPr>
          <a:xfrm>
            <a:off x="609599" y="1681163"/>
            <a:ext cx="5384801" cy="4567237"/>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335366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4725A88C-39BF-4774-A9A8-3A92B1E4664E}"/>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5" name="Picture Placeholder 4">
            <a:extLst>
              <a:ext uri="{FF2B5EF4-FFF2-40B4-BE49-F238E27FC236}">
                <a16:creationId xmlns:a16="http://schemas.microsoft.com/office/drawing/2014/main" id="{C37D77F3-262C-4073-9072-B7B28450ACFA}"/>
              </a:ext>
            </a:extLst>
          </p:cNvPr>
          <p:cNvSpPr>
            <a:spLocks noGrp="1"/>
          </p:cNvSpPr>
          <p:nvPr>
            <p:ph type="pic" sz="quarter" idx="10"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10" name="Title 9">
            <a:extLst>
              <a:ext uri="{FF2B5EF4-FFF2-40B4-BE49-F238E27FC236}">
                <a16:creationId xmlns:a16="http://schemas.microsoft.com/office/drawing/2014/main" id="{56C115DC-7B31-40DA-9D16-5D0D493B03BC}"/>
              </a:ext>
            </a:extLst>
          </p:cNvPr>
          <p:cNvSpPr>
            <a:spLocks noGrp="1"/>
          </p:cNvSpPr>
          <p:nvPr>
            <p:ph type="title" hasCustomPrompt="1"/>
          </p:nvPr>
        </p:nvSpPr>
        <p:spPr>
          <a:xfrm>
            <a:off x="609600" y="803040"/>
            <a:ext cx="6908800" cy="576055"/>
          </a:xfrm>
        </p:spPr>
        <p:txBody>
          <a:bodyPr/>
          <a:lstStyle>
            <a:lvl1pPr>
              <a:defRPr sz="4800"/>
            </a:lvl1pPr>
          </a:lstStyle>
          <a:p>
            <a:r>
              <a:rPr lang="en-US"/>
              <a:t>Capitalize first letter only</a:t>
            </a:r>
          </a:p>
        </p:txBody>
      </p:sp>
      <p:sp>
        <p:nvSpPr>
          <p:cNvPr id="7" name="TextBox 6">
            <a:extLst>
              <a:ext uri="{FF2B5EF4-FFF2-40B4-BE49-F238E27FC236}">
                <a16:creationId xmlns:a16="http://schemas.microsoft.com/office/drawing/2014/main" id="{F28F9721-5F96-4FCD-95E4-83CA6100C4AF}"/>
              </a:ext>
            </a:extLst>
          </p:cNvPr>
          <p:cNvSpPr txBox="1"/>
          <p:nvPr userDrawn="1"/>
        </p:nvSpPr>
        <p:spPr>
          <a:xfrm>
            <a:off x="-5687548" y="722041"/>
            <a:ext cx="5486400" cy="5016758"/>
          </a:xfrm>
          <a:prstGeom prst="rect">
            <a:avLst/>
          </a:prstGeom>
          <a:noFill/>
          <a:ln w="57150">
            <a:solidFill>
              <a:schemeClr val="accent1"/>
            </a:solidFill>
          </a:ln>
        </p:spPr>
        <p:txBody>
          <a:bodyPr wrap="square" rtlCol="0">
            <a:spAutoFit/>
          </a:bodyPr>
          <a:lstStyle/>
          <a:p>
            <a:pPr marL="380990" lvl="0" indent="-380990">
              <a:buSzPct val="70000"/>
              <a:buFont typeface="Wingdings" panose="05000000000000000000" pitchFamily="2" charset="2"/>
              <a:buChar char="§"/>
            </a:pPr>
            <a:r>
              <a:rPr lang="en-US" sz="3200"/>
              <a:t>To use this layout, your image needs to fill both the height and width of the placeholder area as shown here </a:t>
            </a:r>
          </a:p>
          <a:p>
            <a:pPr marL="380990" lvl="0" indent="-380990">
              <a:buSzPct val="70000"/>
              <a:buFont typeface="Wingdings" panose="05000000000000000000" pitchFamily="2" charset="2"/>
              <a:buChar char="§"/>
            </a:pPr>
            <a:r>
              <a:rPr lang="en-US" sz="3200"/>
              <a:t>If it does not fill the area you should choose a different layout.</a:t>
            </a:r>
          </a:p>
          <a:p>
            <a:pPr marL="380990" lvl="0" indent="-380990">
              <a:buSzPct val="70000"/>
              <a:buFont typeface="Wingdings" panose="05000000000000000000" pitchFamily="2" charset="2"/>
              <a:buChar char="§"/>
            </a:pPr>
            <a:r>
              <a:rPr lang="en-US" sz="3200"/>
              <a:t>To move the photo inside of the angled shape, open the Format tab, click Crop</a:t>
            </a:r>
          </a:p>
        </p:txBody>
      </p:sp>
      <p:sp>
        <p:nvSpPr>
          <p:cNvPr id="8" name="Text Placeholder 8">
            <a:extLst>
              <a:ext uri="{FF2B5EF4-FFF2-40B4-BE49-F238E27FC236}">
                <a16:creationId xmlns:a16="http://schemas.microsoft.com/office/drawing/2014/main" id="{C96887D1-1F04-415C-BC45-E1AB444DE3E3}"/>
              </a:ext>
            </a:extLst>
          </p:cNvPr>
          <p:cNvSpPr>
            <a:spLocks noGrp="1"/>
          </p:cNvSpPr>
          <p:nvPr>
            <p:ph type="body" sz="quarter" idx="12"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9" name="Text Placeholder 11">
            <a:extLst>
              <a:ext uri="{FF2B5EF4-FFF2-40B4-BE49-F238E27FC236}">
                <a16:creationId xmlns:a16="http://schemas.microsoft.com/office/drawing/2014/main" id="{39B8A313-327F-49E2-B241-08D1D68C94DF}"/>
              </a:ext>
            </a:extLst>
          </p:cNvPr>
          <p:cNvSpPr>
            <a:spLocks noGrp="1"/>
          </p:cNvSpPr>
          <p:nvPr>
            <p:ph type="body" sz="quarter" idx="13" hasCustomPrompt="1"/>
          </p:nvPr>
        </p:nvSpPr>
        <p:spPr>
          <a:xfrm>
            <a:off x="619845" y="1604963"/>
            <a:ext cx="5384801" cy="4567237"/>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263204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orizontal Photo 2">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0" y="2413000"/>
            <a:ext cx="12192000"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600" y="857366"/>
            <a:ext cx="109728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Text Placeholder 8">
            <a:extLst>
              <a:ext uri="{FF2B5EF4-FFF2-40B4-BE49-F238E27FC236}">
                <a16:creationId xmlns:a16="http://schemas.microsoft.com/office/drawing/2014/main" id="{AD94D685-7646-43F0-AD43-BC8CA981CD30}"/>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3" name="Text Placeholder 11">
            <a:extLst>
              <a:ext uri="{FF2B5EF4-FFF2-40B4-BE49-F238E27FC236}">
                <a16:creationId xmlns:a16="http://schemas.microsoft.com/office/drawing/2014/main" id="{4EE8847C-8679-4044-8059-06CFAC52157B}"/>
              </a:ext>
            </a:extLst>
          </p:cNvPr>
          <p:cNvSpPr>
            <a:spLocks noGrp="1"/>
          </p:cNvSpPr>
          <p:nvPr>
            <p:ph type="body" sz="quarter" idx="13" hasCustomPrompt="1"/>
          </p:nvPr>
        </p:nvSpPr>
        <p:spPr>
          <a:xfrm>
            <a:off x="609600" y="1554163"/>
            <a:ext cx="10972800" cy="731837"/>
          </a:xfrm>
        </p:spPr>
        <p:txBody>
          <a:bodyPr lIns="0"/>
          <a:lstStyle>
            <a:lvl1pPr>
              <a:defRPr/>
            </a:lvl1pPr>
          </a:lstStyle>
          <a:p>
            <a:pPr lvl="0"/>
            <a:r>
              <a:rPr lang="en-US"/>
              <a:t>See instructions on the left panel.</a:t>
            </a:r>
          </a:p>
        </p:txBody>
      </p:sp>
    </p:spTree>
    <p:extLst>
      <p:ext uri="{BB962C8B-B14F-4D97-AF65-F5344CB8AC3E}">
        <p14:creationId xmlns:p14="http://schemas.microsoft.com/office/powerpoint/2010/main" val="23517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43562" y="2412384"/>
            <a:ext cx="3038495"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3" name="Picture Placeholder 8">
            <a:extLst>
              <a:ext uri="{FF2B5EF4-FFF2-40B4-BE49-F238E27FC236}">
                <a16:creationId xmlns:a16="http://schemas.microsoft.com/office/drawing/2014/main" id="{62BBD375-FE79-4DB5-98C8-962D28C73097}"/>
              </a:ext>
            </a:extLst>
          </p:cNvPr>
          <p:cNvSpPr>
            <a:spLocks noGrp="1"/>
          </p:cNvSpPr>
          <p:nvPr>
            <p:ph type="pic" sz="quarter" idx="11" hasCustomPrompt="1"/>
          </p:nvPr>
        </p:nvSpPr>
        <p:spPr>
          <a:xfrm>
            <a:off x="3142479" y="2412384"/>
            <a:ext cx="2924313"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4" name="Picture Placeholder 8">
            <a:extLst>
              <a:ext uri="{FF2B5EF4-FFF2-40B4-BE49-F238E27FC236}">
                <a16:creationId xmlns:a16="http://schemas.microsoft.com/office/drawing/2014/main" id="{34CE5FCE-6C1D-4672-BF28-F3B4FE7ACD47}"/>
              </a:ext>
            </a:extLst>
          </p:cNvPr>
          <p:cNvSpPr>
            <a:spLocks noGrp="1"/>
          </p:cNvSpPr>
          <p:nvPr>
            <p:ph type="pic" sz="quarter" idx="12" hasCustomPrompt="1"/>
          </p:nvPr>
        </p:nvSpPr>
        <p:spPr>
          <a:xfrm>
            <a:off x="6214338" y="2412384"/>
            <a:ext cx="2924313"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600" y="857366"/>
            <a:ext cx="109728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9" name="Picture Placeholder 8">
            <a:extLst>
              <a:ext uri="{FF2B5EF4-FFF2-40B4-BE49-F238E27FC236}">
                <a16:creationId xmlns:a16="http://schemas.microsoft.com/office/drawing/2014/main" id="{725C34B3-31C0-48B4-9776-EF1128EC9736}"/>
              </a:ext>
            </a:extLst>
          </p:cNvPr>
          <p:cNvSpPr>
            <a:spLocks noGrp="1"/>
          </p:cNvSpPr>
          <p:nvPr>
            <p:ph type="pic" sz="quarter" idx="13" hasCustomPrompt="1"/>
          </p:nvPr>
        </p:nvSpPr>
        <p:spPr>
          <a:xfrm>
            <a:off x="9296401" y="2412384"/>
            <a:ext cx="2893238"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0" name="Text Placeholder 8">
            <a:extLst>
              <a:ext uri="{FF2B5EF4-FFF2-40B4-BE49-F238E27FC236}">
                <a16:creationId xmlns:a16="http://schemas.microsoft.com/office/drawing/2014/main" id="{9C9177BF-DF7A-4DE2-9A75-E3902333E3D8}"/>
              </a:ext>
            </a:extLst>
          </p:cNvPr>
          <p:cNvSpPr>
            <a:spLocks noGrp="1"/>
          </p:cNvSpPr>
          <p:nvPr>
            <p:ph type="body" sz="quarter" idx="15"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F186FB69-74D2-43ED-BA75-57DBFD42B4D8}"/>
              </a:ext>
            </a:extLst>
          </p:cNvPr>
          <p:cNvSpPr>
            <a:spLocks noGrp="1"/>
          </p:cNvSpPr>
          <p:nvPr>
            <p:ph type="body" sz="quarter" idx="16" hasCustomPrompt="1"/>
          </p:nvPr>
        </p:nvSpPr>
        <p:spPr>
          <a:xfrm>
            <a:off x="609600" y="1528763"/>
            <a:ext cx="10972800" cy="884237"/>
          </a:xfrm>
        </p:spPr>
        <p:txBody>
          <a:bodyPr lIns="0" tIns="0" rIns="0" bIns="0"/>
          <a:lstStyle>
            <a:lvl1pPr>
              <a:defRPr/>
            </a:lvl1pPr>
          </a:lstStyle>
          <a:p>
            <a:pPr lvl="0"/>
            <a:r>
              <a:rPr lang="en-US"/>
              <a:t>See instructions on the left panel.</a:t>
            </a:r>
          </a:p>
        </p:txBody>
      </p:sp>
    </p:spTree>
    <p:extLst>
      <p:ext uri="{BB962C8B-B14F-4D97-AF65-F5344CB8AC3E}">
        <p14:creationId xmlns:p14="http://schemas.microsoft.com/office/powerpoint/2010/main" val="259679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2 Peopl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8728147-D60E-F58F-7822-EB5CED97F1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descr="Alternate_Shape_Orance.png">
            <a:extLst>
              <a:ext uri="{FF2B5EF4-FFF2-40B4-BE49-F238E27FC236}">
                <a16:creationId xmlns:a16="http://schemas.microsoft.com/office/drawing/2014/main" id="{1BC25609-6B1C-40A3-9460-71745C2866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4899" y="527446"/>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5" name="Title 1">
            <a:extLst>
              <a:ext uri="{FF2B5EF4-FFF2-40B4-BE49-F238E27FC236}">
                <a16:creationId xmlns:a16="http://schemas.microsoft.com/office/drawing/2014/main" id="{0B4C4C87-A766-434F-AF86-6DDA24A0AF33}"/>
              </a:ext>
            </a:extLst>
          </p:cNvPr>
          <p:cNvSpPr>
            <a:spLocks noGrp="1"/>
          </p:cNvSpPr>
          <p:nvPr>
            <p:ph type="ctrTitle" hasCustomPrompt="1"/>
          </p:nvPr>
        </p:nvSpPr>
        <p:spPr>
          <a:xfrm>
            <a:off x="914400" y="2900962"/>
            <a:ext cx="4978400" cy="2039020"/>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6" name="Text Placeholder 29">
            <a:extLst>
              <a:ext uri="{FF2B5EF4-FFF2-40B4-BE49-F238E27FC236}">
                <a16:creationId xmlns:a16="http://schemas.microsoft.com/office/drawing/2014/main" id="{5249B4A3-E228-4BDF-8581-A3B1F12A2D9A}"/>
              </a:ext>
            </a:extLst>
          </p:cNvPr>
          <p:cNvSpPr>
            <a:spLocks noGrp="1"/>
          </p:cNvSpPr>
          <p:nvPr>
            <p:ph type="body" sz="quarter" idx="10" hasCustomPrompt="1"/>
          </p:nvPr>
        </p:nvSpPr>
        <p:spPr>
          <a:xfrm>
            <a:off x="914400" y="4993957"/>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7" name="Text Placeholder 8">
            <a:extLst>
              <a:ext uri="{FF2B5EF4-FFF2-40B4-BE49-F238E27FC236}">
                <a16:creationId xmlns:a16="http://schemas.microsoft.com/office/drawing/2014/main" id="{FC9921B2-4F7A-4B9D-801E-EF8B63526173}"/>
              </a:ext>
            </a:extLst>
          </p:cNvPr>
          <p:cNvSpPr>
            <a:spLocks noGrp="1"/>
          </p:cNvSpPr>
          <p:nvPr>
            <p:ph type="body" sz="quarter" idx="11" hasCustomPrompt="1"/>
          </p:nvPr>
        </p:nvSpPr>
        <p:spPr>
          <a:xfrm>
            <a:off x="914400" y="5765800"/>
            <a:ext cx="2438400" cy="492442"/>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1D0AAB1F-4C4F-40D4-82E9-E8B951A519AD}" type="datetime4">
              <a:rPr lang="en-US" smtClean="0"/>
              <a:t>July 6, 2021</a:t>
            </a:fld>
            <a:endParaRPr lang="en-US"/>
          </a:p>
        </p:txBody>
      </p:sp>
      <p:pic>
        <p:nvPicPr>
          <p:cNvPr id="11" name="Graphic 10">
            <a:extLst>
              <a:ext uri="{FF2B5EF4-FFF2-40B4-BE49-F238E27FC236}">
                <a16:creationId xmlns:a16="http://schemas.microsoft.com/office/drawing/2014/main" id="{F8E3DD90-7A50-43F6-8A47-9AAB6CD69B9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249415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941F36-541B-4C91-81DC-F1CEF852C6EA}"/>
              </a:ext>
            </a:extLst>
          </p:cNvPr>
          <p:cNvSpPr/>
          <p:nvPr userDrawn="1"/>
        </p:nvSpPr>
        <p:spPr>
          <a:xfrm>
            <a:off x="0" y="1143000"/>
            <a:ext cx="12192000"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0" name="Text Placeholder 8">
            <a:extLst>
              <a:ext uri="{FF2B5EF4-FFF2-40B4-BE49-F238E27FC236}">
                <a16:creationId xmlns:a16="http://schemas.microsoft.com/office/drawing/2014/main" id="{9C9177BF-DF7A-4DE2-9A75-E3902333E3D8}"/>
              </a:ext>
            </a:extLst>
          </p:cNvPr>
          <p:cNvSpPr>
            <a:spLocks noGrp="1"/>
          </p:cNvSpPr>
          <p:nvPr>
            <p:ph type="body" sz="quarter" idx="15" hasCustomPrompt="1"/>
          </p:nvPr>
        </p:nvSpPr>
        <p:spPr>
          <a:xfrm>
            <a:off x="560851" y="6276203"/>
            <a:ext cx="6449549"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4" name="Text Placeholder 3">
            <a:extLst>
              <a:ext uri="{FF2B5EF4-FFF2-40B4-BE49-F238E27FC236}">
                <a16:creationId xmlns:a16="http://schemas.microsoft.com/office/drawing/2014/main" id="{A2AC9218-D1B2-4E2F-8064-A20B5C1AD61E}"/>
              </a:ext>
            </a:extLst>
          </p:cNvPr>
          <p:cNvSpPr>
            <a:spLocks noGrp="1"/>
          </p:cNvSpPr>
          <p:nvPr>
            <p:ph type="body" sz="quarter" idx="16" hasCustomPrompt="1"/>
          </p:nvPr>
        </p:nvSpPr>
        <p:spPr>
          <a:xfrm>
            <a:off x="560851" y="2514600"/>
            <a:ext cx="10869148" cy="2692400"/>
          </a:xfrm>
        </p:spPr>
        <p:txBody>
          <a:bodyPr lIns="0" tIns="0" rIns="0" bIns="0">
            <a:normAutofit/>
          </a:bodyPr>
          <a:lstStyle>
            <a:lvl1pPr>
              <a:defRPr sz="3600"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0"/>
            <a:r>
              <a:rPr lang="en-US"/>
              <a:t>-Author</a:t>
            </a:r>
          </a:p>
        </p:txBody>
      </p:sp>
    </p:spTree>
    <p:extLst>
      <p:ext uri="{BB962C8B-B14F-4D97-AF65-F5344CB8AC3E}">
        <p14:creationId xmlns:p14="http://schemas.microsoft.com/office/powerpoint/2010/main" val="205427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1EABF0BB-2E8D-420C-8D16-EDAC53736EEC}"/>
              </a:ext>
            </a:extLst>
          </p:cNvPr>
          <p:cNvSpPr>
            <a:spLocks noGrp="1"/>
          </p:cNvSpPr>
          <p:nvPr>
            <p:ph type="media" sz="quarter" idx="12" hasCustomPrompt="1"/>
          </p:nvPr>
        </p:nvSpPr>
        <p:spPr>
          <a:xfrm>
            <a:off x="0" y="1"/>
            <a:ext cx="12192000" cy="6857999"/>
          </a:xfrm>
        </p:spPr>
        <p:txBody>
          <a:bodyPr/>
          <a:lstStyle>
            <a:lvl1pPr>
              <a:defRPr/>
            </a:lvl1pPr>
          </a:lstStyle>
          <a:p>
            <a:r>
              <a:rPr lang="en-US"/>
              <a:t>Click to add video</a:t>
            </a:r>
          </a:p>
        </p:txBody>
      </p:sp>
      <p:sp>
        <p:nvSpPr>
          <p:cNvPr id="9" name="TextBox 8">
            <a:extLst>
              <a:ext uri="{FF2B5EF4-FFF2-40B4-BE49-F238E27FC236}">
                <a16:creationId xmlns:a16="http://schemas.microsoft.com/office/drawing/2014/main" id="{D84E5AEA-36CB-44D5-BF55-38A6A82B08D9}"/>
              </a:ext>
            </a:extLst>
          </p:cNvPr>
          <p:cNvSpPr txBox="1"/>
          <p:nvPr userDrawn="1"/>
        </p:nvSpPr>
        <p:spPr>
          <a:xfrm>
            <a:off x="-4775200" y="2006601"/>
            <a:ext cx="4673600" cy="3046988"/>
          </a:xfrm>
          <a:prstGeom prst="rect">
            <a:avLst/>
          </a:prstGeom>
          <a:noFill/>
          <a:ln w="57150">
            <a:solidFill>
              <a:schemeClr val="accent1"/>
            </a:solidFill>
          </a:ln>
        </p:spPr>
        <p:txBody>
          <a:bodyPr wrap="square" rtlCol="0">
            <a:spAutoFit/>
          </a:bodyPr>
          <a:lstStyle/>
          <a:p>
            <a:pPr marL="380990" lvl="0" indent="-380990">
              <a:buSzPct val="70000"/>
              <a:buFont typeface="Wingdings" panose="05000000000000000000" pitchFamily="2" charset="2"/>
              <a:buChar char="§"/>
            </a:pPr>
            <a:r>
              <a:rPr lang="en-US" sz="3200"/>
              <a:t>Click the video icon to add a video</a:t>
            </a:r>
          </a:p>
          <a:p>
            <a:pPr marL="380990" lvl="0" indent="-380990">
              <a:buSzPct val="70000"/>
              <a:buFont typeface="Wingdings" panose="05000000000000000000" pitchFamily="2" charset="2"/>
              <a:buChar char="§"/>
            </a:pPr>
            <a:r>
              <a:rPr lang="en-US" sz="3200"/>
              <a:t>You will need a strong wi-fi connection to play videos inserted from YouTube</a:t>
            </a:r>
          </a:p>
        </p:txBody>
      </p:sp>
    </p:spTree>
    <p:extLst>
      <p:ext uri="{BB962C8B-B14F-4D97-AF65-F5344CB8AC3E}">
        <p14:creationId xmlns:p14="http://schemas.microsoft.com/office/powerpoint/2010/main" val="209806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 Photo Content">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9028944" y="1787639"/>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3" name="Picture Placeholder 8">
            <a:extLst>
              <a:ext uri="{FF2B5EF4-FFF2-40B4-BE49-F238E27FC236}">
                <a16:creationId xmlns:a16="http://schemas.microsoft.com/office/drawing/2014/main" id="{62BBD375-FE79-4DB5-98C8-962D28C73097}"/>
              </a:ext>
            </a:extLst>
          </p:cNvPr>
          <p:cNvSpPr>
            <a:spLocks noGrp="1"/>
          </p:cNvSpPr>
          <p:nvPr>
            <p:ph type="pic" sz="quarter" idx="11" hasCustomPrompt="1"/>
          </p:nvPr>
        </p:nvSpPr>
        <p:spPr>
          <a:xfrm>
            <a:off x="9028944" y="38100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4" name="Picture Placeholder 8">
            <a:extLst>
              <a:ext uri="{FF2B5EF4-FFF2-40B4-BE49-F238E27FC236}">
                <a16:creationId xmlns:a16="http://schemas.microsoft.com/office/drawing/2014/main" id="{34CE5FCE-6C1D-4672-BF28-F3B4FE7ACD47}"/>
              </a:ext>
            </a:extLst>
          </p:cNvPr>
          <p:cNvSpPr>
            <a:spLocks noGrp="1"/>
          </p:cNvSpPr>
          <p:nvPr>
            <p:ph type="pic" sz="quarter" idx="12" hasCustomPrompt="1"/>
          </p:nvPr>
        </p:nvSpPr>
        <p:spPr>
          <a:xfrm>
            <a:off x="6727521" y="38100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9" name="Picture Placeholder 8">
            <a:extLst>
              <a:ext uri="{FF2B5EF4-FFF2-40B4-BE49-F238E27FC236}">
                <a16:creationId xmlns:a16="http://schemas.microsoft.com/office/drawing/2014/main" id="{52940C50-7CA3-41CF-9006-4CCDF22A20D7}"/>
              </a:ext>
            </a:extLst>
          </p:cNvPr>
          <p:cNvSpPr>
            <a:spLocks noGrp="1"/>
          </p:cNvSpPr>
          <p:nvPr>
            <p:ph type="pic" sz="quarter" idx="13" hasCustomPrompt="1"/>
          </p:nvPr>
        </p:nvSpPr>
        <p:spPr>
          <a:xfrm>
            <a:off x="6705600" y="1787639"/>
            <a:ext cx="2026837"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0" name="Title 5">
            <a:extLst>
              <a:ext uri="{FF2B5EF4-FFF2-40B4-BE49-F238E27FC236}">
                <a16:creationId xmlns:a16="http://schemas.microsoft.com/office/drawing/2014/main" id="{B6C5BDE4-1D3E-4EF6-A424-4A8D939F3A6C}"/>
              </a:ext>
            </a:extLst>
          </p:cNvPr>
          <p:cNvSpPr>
            <a:spLocks noGrp="1"/>
          </p:cNvSpPr>
          <p:nvPr>
            <p:ph type="title" hasCustomPrompt="1"/>
          </p:nvPr>
        </p:nvSpPr>
        <p:spPr>
          <a:xfrm>
            <a:off x="609600" y="857366"/>
            <a:ext cx="10668000" cy="572892"/>
          </a:xfrm>
        </p:spPr>
        <p:txBody>
          <a:bodyPr numCol="1" anchor="t" anchorCtr="0"/>
          <a:lstStyle>
            <a:lvl1pPr>
              <a:defRPr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1" name="Slide Number Placeholder 5">
            <a:extLst>
              <a:ext uri="{FF2B5EF4-FFF2-40B4-BE49-F238E27FC236}">
                <a16:creationId xmlns:a16="http://schemas.microsoft.com/office/drawing/2014/main" id="{5A87DA95-1E19-4EE3-9502-4023A8CC1E4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5" name="TextBox 14">
            <a:extLst>
              <a:ext uri="{FF2B5EF4-FFF2-40B4-BE49-F238E27FC236}">
                <a16:creationId xmlns:a16="http://schemas.microsoft.com/office/drawing/2014/main" id="{C03A4FB9-AF75-4612-BF61-4363EB8CE42B}"/>
              </a:ext>
            </a:extLst>
          </p:cNvPr>
          <p:cNvSpPr txBox="1"/>
          <p:nvPr userDrawn="1"/>
        </p:nvSpPr>
        <p:spPr>
          <a:xfrm>
            <a:off x="-6588937" y="743242"/>
            <a:ext cx="6480479" cy="5714385"/>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Photos do not have to fill both the height and width of the placeholder area as shown here, but should at least fill either the height or the width, and align to other elements on the slide.</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recommended minimum size for an image is 1.5 inches wide x 1.5 inches high, as reflected below.</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Ensure consistent spacing between images. </a:t>
            </a:r>
          </a:p>
        </p:txBody>
      </p:sp>
      <p:sp>
        <p:nvSpPr>
          <p:cNvPr id="16" name="Text Placeholder 8">
            <a:extLst>
              <a:ext uri="{FF2B5EF4-FFF2-40B4-BE49-F238E27FC236}">
                <a16:creationId xmlns:a16="http://schemas.microsoft.com/office/drawing/2014/main" id="{4A99D0F3-44E5-47C2-956E-734CF6B615CA}"/>
              </a:ext>
            </a:extLst>
          </p:cNvPr>
          <p:cNvSpPr>
            <a:spLocks noGrp="1"/>
          </p:cNvSpPr>
          <p:nvPr>
            <p:ph type="body" sz="quarter" idx="14" hasCustomPrompt="1"/>
          </p:nvPr>
        </p:nvSpPr>
        <p:spPr>
          <a:xfrm>
            <a:off x="634999" y="6276203"/>
            <a:ext cx="6375401"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E1B5763B-1CD8-4044-B433-6C12140AF54E}"/>
              </a:ext>
            </a:extLst>
          </p:cNvPr>
          <p:cNvSpPr>
            <a:spLocks noGrp="1"/>
          </p:cNvSpPr>
          <p:nvPr>
            <p:ph type="body" sz="quarter" idx="15" hasCustomPrompt="1"/>
          </p:nvPr>
        </p:nvSpPr>
        <p:spPr>
          <a:xfrm>
            <a:off x="634999" y="1676400"/>
            <a:ext cx="5384801" cy="4495800"/>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298443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Small Photos">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599" y="857366"/>
            <a:ext cx="10566399" cy="583823"/>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9" name="Picture Placeholder 8">
            <a:extLst>
              <a:ext uri="{FF2B5EF4-FFF2-40B4-BE49-F238E27FC236}">
                <a16:creationId xmlns:a16="http://schemas.microsoft.com/office/drawing/2014/main" id="{2BE18C81-4DBE-4E24-B9F7-6E0B2B4074D7}"/>
              </a:ext>
            </a:extLst>
          </p:cNvPr>
          <p:cNvSpPr>
            <a:spLocks noGrp="1"/>
          </p:cNvSpPr>
          <p:nvPr>
            <p:ph type="pic" sz="quarter" idx="10" hasCustomPrompt="1"/>
          </p:nvPr>
        </p:nvSpPr>
        <p:spPr>
          <a:xfrm>
            <a:off x="9048749" y="40386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0" name="Picture Placeholder 8">
            <a:extLst>
              <a:ext uri="{FF2B5EF4-FFF2-40B4-BE49-F238E27FC236}">
                <a16:creationId xmlns:a16="http://schemas.microsoft.com/office/drawing/2014/main" id="{1A395D54-B489-49AA-A6B7-CF02B3BD2EC0}"/>
              </a:ext>
            </a:extLst>
          </p:cNvPr>
          <p:cNvSpPr>
            <a:spLocks noGrp="1"/>
          </p:cNvSpPr>
          <p:nvPr>
            <p:ph type="pic" sz="quarter" idx="11" hasCustomPrompt="1"/>
          </p:nvPr>
        </p:nvSpPr>
        <p:spPr>
          <a:xfrm>
            <a:off x="3545455" y="40386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5" name="Picture Placeholder 8">
            <a:extLst>
              <a:ext uri="{FF2B5EF4-FFF2-40B4-BE49-F238E27FC236}">
                <a16:creationId xmlns:a16="http://schemas.microsoft.com/office/drawing/2014/main" id="{2649ED5E-513E-435D-9C06-5FCA8CE4E4DF}"/>
              </a:ext>
            </a:extLst>
          </p:cNvPr>
          <p:cNvSpPr>
            <a:spLocks noGrp="1"/>
          </p:cNvSpPr>
          <p:nvPr>
            <p:ph type="pic" sz="quarter" idx="12" hasCustomPrompt="1"/>
          </p:nvPr>
        </p:nvSpPr>
        <p:spPr>
          <a:xfrm>
            <a:off x="711200" y="40386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7" name="Picture Placeholder 8">
            <a:extLst>
              <a:ext uri="{FF2B5EF4-FFF2-40B4-BE49-F238E27FC236}">
                <a16:creationId xmlns:a16="http://schemas.microsoft.com/office/drawing/2014/main" id="{64B3ADD1-AFA1-4199-9C99-8C2A77FA50FD}"/>
              </a:ext>
            </a:extLst>
          </p:cNvPr>
          <p:cNvSpPr>
            <a:spLocks noGrp="1"/>
          </p:cNvSpPr>
          <p:nvPr>
            <p:ph type="pic" sz="quarter" idx="13" hasCustomPrompt="1"/>
          </p:nvPr>
        </p:nvSpPr>
        <p:spPr>
          <a:xfrm>
            <a:off x="6296508" y="4038600"/>
            <a:ext cx="2026837"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2" name="TextBox 11">
            <a:extLst>
              <a:ext uri="{FF2B5EF4-FFF2-40B4-BE49-F238E27FC236}">
                <a16:creationId xmlns:a16="http://schemas.microsoft.com/office/drawing/2014/main" id="{B3E6E782-C8DD-4553-9B77-3D378D20933A}"/>
              </a:ext>
            </a:extLst>
          </p:cNvPr>
          <p:cNvSpPr txBox="1"/>
          <p:nvPr userDrawn="1"/>
        </p:nvSpPr>
        <p:spPr>
          <a:xfrm>
            <a:off x="-7112000" y="1600200"/>
            <a:ext cx="7010400" cy="3046988"/>
          </a:xfrm>
          <a:prstGeom prst="rect">
            <a:avLst/>
          </a:prstGeom>
          <a:noFill/>
          <a:ln w="57150">
            <a:solidFill>
              <a:schemeClr val="accent1"/>
            </a:solidFill>
          </a:ln>
        </p:spPr>
        <p:txBody>
          <a:bodyPr wrap="square" rtlCol="0">
            <a:spAutoFit/>
          </a:bodyPr>
          <a:lstStyle/>
          <a:p>
            <a:r>
              <a:rPr lang="en-US" sz="3200" b="0"/>
              <a:t>Please follow this bullet format</a:t>
            </a:r>
          </a:p>
          <a:p>
            <a:pPr marL="457189" lvl="1" indent="-457189">
              <a:buSzPct val="70000"/>
              <a:buFont typeface="Wingdings" panose="05000000000000000000" pitchFamily="2" charset="2"/>
              <a:buChar char="§"/>
            </a:pPr>
            <a:r>
              <a:rPr lang="en-US" sz="3200"/>
              <a:t>Bullets are all the same square shape</a:t>
            </a:r>
          </a:p>
          <a:p>
            <a:pPr marL="690016" lvl="2" indent="-457189">
              <a:buClrTx/>
              <a:buSzPct val="70000"/>
              <a:buFont typeface="Wingdings" panose="05000000000000000000" pitchFamily="2" charset="2"/>
              <a:buChar char="§"/>
            </a:pPr>
            <a:r>
              <a:rPr lang="en-US" sz="3200"/>
              <a:t>Capitalize first letter of first word, unless phrase contains a proper noun – capitalize proper nouns</a:t>
            </a:r>
          </a:p>
          <a:p>
            <a:pPr marL="690016" lvl="2" indent="-457189">
              <a:buClrTx/>
              <a:buSzPct val="70000"/>
              <a:buFont typeface="Wingdings" panose="05000000000000000000" pitchFamily="2" charset="2"/>
              <a:buChar char="§"/>
            </a:pPr>
            <a:r>
              <a:rPr lang="en-US" sz="3200"/>
              <a:t>Do not punctuate bulleted phrases</a:t>
            </a:r>
          </a:p>
        </p:txBody>
      </p:sp>
      <p:sp>
        <p:nvSpPr>
          <p:cNvPr id="13" name="Text Placeholder 8">
            <a:extLst>
              <a:ext uri="{FF2B5EF4-FFF2-40B4-BE49-F238E27FC236}">
                <a16:creationId xmlns:a16="http://schemas.microsoft.com/office/drawing/2014/main" id="{89F82D16-511F-4A52-962C-BAFCD9F62F07}"/>
              </a:ext>
            </a:extLst>
          </p:cNvPr>
          <p:cNvSpPr>
            <a:spLocks noGrp="1"/>
          </p:cNvSpPr>
          <p:nvPr>
            <p:ph type="body" sz="quarter" idx="14" hasCustomPrompt="1"/>
          </p:nvPr>
        </p:nvSpPr>
        <p:spPr>
          <a:xfrm>
            <a:off x="609599" y="6276203"/>
            <a:ext cx="6400801"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944E47D6-8880-4D8F-B396-8F1AB820068A}"/>
              </a:ext>
            </a:extLst>
          </p:cNvPr>
          <p:cNvSpPr>
            <a:spLocks noGrp="1"/>
          </p:cNvSpPr>
          <p:nvPr>
            <p:ph type="body" sz="quarter" idx="15" hasCustomPrompt="1"/>
          </p:nvPr>
        </p:nvSpPr>
        <p:spPr>
          <a:xfrm>
            <a:off x="609599" y="1536137"/>
            <a:ext cx="10513549" cy="2306021"/>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213809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am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a:xfrm>
            <a:off x="609600" y="685801"/>
            <a:ext cx="10972800" cy="572892"/>
          </a:xfrm>
        </p:spPr>
        <p:txBody>
          <a:bodyPr/>
          <a:lstStyle>
            <a:lvl1pPr>
              <a:defRPr/>
            </a:lvl1pPr>
          </a:lstStyle>
          <a:p>
            <a:r>
              <a:rPr lang="en-US"/>
              <a:t>Presenters, team members, or project team</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6" name="Content Placeholder 7">
            <a:extLst>
              <a:ext uri="{FF2B5EF4-FFF2-40B4-BE49-F238E27FC236}">
                <a16:creationId xmlns:a16="http://schemas.microsoft.com/office/drawing/2014/main" id="{A5DA7A0E-C3D7-475C-8037-5736940E3D7F}"/>
              </a:ext>
            </a:extLst>
          </p:cNvPr>
          <p:cNvSpPr>
            <a:spLocks noGrp="1"/>
          </p:cNvSpPr>
          <p:nvPr>
            <p:ph sz="quarter" idx="19" hasCustomPrompt="1"/>
          </p:nvPr>
        </p:nvSpPr>
        <p:spPr>
          <a:xfrm>
            <a:off x="609600"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17" name="Picture Placeholder 16">
            <a:extLst>
              <a:ext uri="{FF2B5EF4-FFF2-40B4-BE49-F238E27FC236}">
                <a16:creationId xmlns:a16="http://schemas.microsoft.com/office/drawing/2014/main" id="{A562AA4E-932D-4958-905F-F7D7B7B569DD}"/>
              </a:ext>
            </a:extLst>
          </p:cNvPr>
          <p:cNvSpPr>
            <a:spLocks noGrp="1"/>
          </p:cNvSpPr>
          <p:nvPr>
            <p:ph type="pic" sz="quarter" idx="20"/>
          </p:nvPr>
        </p:nvSpPr>
        <p:spPr>
          <a:xfrm>
            <a:off x="609600" y="1397000"/>
            <a:ext cx="1524000" cy="1727200"/>
          </a:xfrm>
          <a:solidFill>
            <a:schemeClr val="bg1">
              <a:lumMod val="95000"/>
            </a:schemeClr>
          </a:solidFill>
        </p:spPr>
        <p:txBody>
          <a:bodyPr/>
          <a:lstStyle>
            <a:lvl1pPr>
              <a:defRPr sz="2000"/>
            </a:lvl1pPr>
          </a:lstStyle>
          <a:p>
            <a:r>
              <a:rPr lang="en-US"/>
              <a:t>Click icon to add picture</a:t>
            </a:r>
          </a:p>
        </p:txBody>
      </p:sp>
      <p:sp>
        <p:nvSpPr>
          <p:cNvPr id="33" name="Content Placeholder 7">
            <a:extLst>
              <a:ext uri="{FF2B5EF4-FFF2-40B4-BE49-F238E27FC236}">
                <a16:creationId xmlns:a16="http://schemas.microsoft.com/office/drawing/2014/main" id="{BF6F1978-A65A-47B0-B605-740EB74D23C8}"/>
              </a:ext>
            </a:extLst>
          </p:cNvPr>
          <p:cNvSpPr>
            <a:spLocks noGrp="1"/>
          </p:cNvSpPr>
          <p:nvPr>
            <p:ph sz="quarter" idx="21" hasCustomPrompt="1"/>
          </p:nvPr>
        </p:nvSpPr>
        <p:spPr>
          <a:xfrm>
            <a:off x="3058583"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34" name="Picture Placeholder 16">
            <a:extLst>
              <a:ext uri="{FF2B5EF4-FFF2-40B4-BE49-F238E27FC236}">
                <a16:creationId xmlns:a16="http://schemas.microsoft.com/office/drawing/2014/main" id="{81A22844-C3C1-4CCE-8D42-1F344A47C0C8}"/>
              </a:ext>
            </a:extLst>
          </p:cNvPr>
          <p:cNvSpPr>
            <a:spLocks noGrp="1"/>
          </p:cNvSpPr>
          <p:nvPr>
            <p:ph type="pic" sz="quarter" idx="22"/>
          </p:nvPr>
        </p:nvSpPr>
        <p:spPr>
          <a:xfrm>
            <a:off x="3058584" y="1397000"/>
            <a:ext cx="1524000" cy="1727200"/>
          </a:xfrm>
          <a:solidFill>
            <a:schemeClr val="bg1">
              <a:lumMod val="95000"/>
            </a:schemeClr>
          </a:solidFill>
        </p:spPr>
        <p:txBody>
          <a:bodyPr/>
          <a:lstStyle>
            <a:lvl1pPr>
              <a:defRPr sz="1800"/>
            </a:lvl1pPr>
          </a:lstStyle>
          <a:p>
            <a:r>
              <a:rPr lang="en-US"/>
              <a:t>Click icon to add picture</a:t>
            </a:r>
          </a:p>
        </p:txBody>
      </p:sp>
      <p:sp>
        <p:nvSpPr>
          <p:cNvPr id="35" name="Content Placeholder 7">
            <a:extLst>
              <a:ext uri="{FF2B5EF4-FFF2-40B4-BE49-F238E27FC236}">
                <a16:creationId xmlns:a16="http://schemas.microsoft.com/office/drawing/2014/main" id="{78871E0E-58BA-4BA6-B6A8-D9E1C2ED02D9}"/>
              </a:ext>
            </a:extLst>
          </p:cNvPr>
          <p:cNvSpPr>
            <a:spLocks noGrp="1"/>
          </p:cNvSpPr>
          <p:nvPr>
            <p:ph sz="quarter" idx="23" hasCustomPrompt="1"/>
          </p:nvPr>
        </p:nvSpPr>
        <p:spPr>
          <a:xfrm>
            <a:off x="5527905"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36" name="Picture Placeholder 16">
            <a:extLst>
              <a:ext uri="{FF2B5EF4-FFF2-40B4-BE49-F238E27FC236}">
                <a16:creationId xmlns:a16="http://schemas.microsoft.com/office/drawing/2014/main" id="{3CBF751D-4EB0-494D-8B55-1555AD7D941A}"/>
              </a:ext>
            </a:extLst>
          </p:cNvPr>
          <p:cNvSpPr>
            <a:spLocks noGrp="1"/>
          </p:cNvSpPr>
          <p:nvPr>
            <p:ph type="pic" sz="quarter" idx="24"/>
          </p:nvPr>
        </p:nvSpPr>
        <p:spPr>
          <a:xfrm>
            <a:off x="5527905" y="1397000"/>
            <a:ext cx="1524000" cy="1727200"/>
          </a:xfrm>
          <a:solidFill>
            <a:schemeClr val="bg1">
              <a:lumMod val="95000"/>
            </a:schemeClr>
          </a:solidFill>
        </p:spPr>
        <p:txBody>
          <a:bodyPr/>
          <a:lstStyle>
            <a:lvl1pPr>
              <a:defRPr sz="1800"/>
            </a:lvl1pPr>
          </a:lstStyle>
          <a:p>
            <a:r>
              <a:rPr lang="en-US"/>
              <a:t>Click icon to add picture</a:t>
            </a:r>
          </a:p>
        </p:txBody>
      </p:sp>
      <p:sp>
        <p:nvSpPr>
          <p:cNvPr id="37" name="Content Placeholder 7">
            <a:extLst>
              <a:ext uri="{FF2B5EF4-FFF2-40B4-BE49-F238E27FC236}">
                <a16:creationId xmlns:a16="http://schemas.microsoft.com/office/drawing/2014/main" id="{018584C8-AB20-478F-B77E-C21D65C08946}"/>
              </a:ext>
            </a:extLst>
          </p:cNvPr>
          <p:cNvSpPr>
            <a:spLocks noGrp="1"/>
          </p:cNvSpPr>
          <p:nvPr>
            <p:ph sz="quarter" idx="25" hasCustomPrompt="1"/>
          </p:nvPr>
        </p:nvSpPr>
        <p:spPr>
          <a:xfrm>
            <a:off x="8026400"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38" name="Picture Placeholder 16">
            <a:extLst>
              <a:ext uri="{FF2B5EF4-FFF2-40B4-BE49-F238E27FC236}">
                <a16:creationId xmlns:a16="http://schemas.microsoft.com/office/drawing/2014/main" id="{535A80EF-8FC7-4FA5-921A-BA4BAB5A40ED}"/>
              </a:ext>
            </a:extLst>
          </p:cNvPr>
          <p:cNvSpPr>
            <a:spLocks noGrp="1"/>
          </p:cNvSpPr>
          <p:nvPr>
            <p:ph type="pic" sz="quarter" idx="26"/>
          </p:nvPr>
        </p:nvSpPr>
        <p:spPr>
          <a:xfrm>
            <a:off x="8026400" y="1397000"/>
            <a:ext cx="1524000" cy="1727200"/>
          </a:xfrm>
          <a:solidFill>
            <a:schemeClr val="bg1">
              <a:lumMod val="95000"/>
            </a:schemeClr>
          </a:solidFill>
        </p:spPr>
        <p:txBody>
          <a:bodyPr/>
          <a:lstStyle>
            <a:lvl1pPr>
              <a:defRPr sz="1800"/>
            </a:lvl1pPr>
          </a:lstStyle>
          <a:p>
            <a:r>
              <a:rPr lang="en-US"/>
              <a:t>Click icon to add picture</a:t>
            </a:r>
          </a:p>
        </p:txBody>
      </p:sp>
      <p:sp>
        <p:nvSpPr>
          <p:cNvPr id="39" name="Content Placeholder 7">
            <a:extLst>
              <a:ext uri="{FF2B5EF4-FFF2-40B4-BE49-F238E27FC236}">
                <a16:creationId xmlns:a16="http://schemas.microsoft.com/office/drawing/2014/main" id="{254EA6DF-9129-4C56-840D-0A08706EBE14}"/>
              </a:ext>
            </a:extLst>
          </p:cNvPr>
          <p:cNvSpPr>
            <a:spLocks noGrp="1"/>
          </p:cNvSpPr>
          <p:nvPr>
            <p:ph sz="quarter" idx="27" hasCustomPrompt="1"/>
          </p:nvPr>
        </p:nvSpPr>
        <p:spPr>
          <a:xfrm>
            <a:off x="614017"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0" name="Picture Placeholder 16">
            <a:extLst>
              <a:ext uri="{FF2B5EF4-FFF2-40B4-BE49-F238E27FC236}">
                <a16:creationId xmlns:a16="http://schemas.microsoft.com/office/drawing/2014/main" id="{79E9A7A1-2BCD-4353-BEF9-C5760E75A362}"/>
              </a:ext>
            </a:extLst>
          </p:cNvPr>
          <p:cNvSpPr>
            <a:spLocks noGrp="1"/>
          </p:cNvSpPr>
          <p:nvPr>
            <p:ph type="pic" sz="quarter" idx="28"/>
          </p:nvPr>
        </p:nvSpPr>
        <p:spPr>
          <a:xfrm>
            <a:off x="614017" y="3834677"/>
            <a:ext cx="1524000" cy="1727200"/>
          </a:xfrm>
          <a:solidFill>
            <a:schemeClr val="bg1">
              <a:lumMod val="95000"/>
            </a:schemeClr>
          </a:solidFill>
        </p:spPr>
        <p:txBody>
          <a:bodyPr/>
          <a:lstStyle>
            <a:lvl1pPr>
              <a:defRPr sz="1800"/>
            </a:lvl1pPr>
          </a:lstStyle>
          <a:p>
            <a:r>
              <a:rPr lang="en-US"/>
              <a:t>Click icon to add picture</a:t>
            </a:r>
          </a:p>
        </p:txBody>
      </p:sp>
      <p:sp>
        <p:nvSpPr>
          <p:cNvPr id="41" name="Content Placeholder 7">
            <a:extLst>
              <a:ext uri="{FF2B5EF4-FFF2-40B4-BE49-F238E27FC236}">
                <a16:creationId xmlns:a16="http://schemas.microsoft.com/office/drawing/2014/main" id="{ECB2E163-C236-4EEA-8AAC-77C4579375CA}"/>
              </a:ext>
            </a:extLst>
          </p:cNvPr>
          <p:cNvSpPr>
            <a:spLocks noGrp="1"/>
          </p:cNvSpPr>
          <p:nvPr>
            <p:ph sz="quarter" idx="29" hasCustomPrompt="1"/>
          </p:nvPr>
        </p:nvSpPr>
        <p:spPr>
          <a:xfrm>
            <a:off x="3063001"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2" name="Picture Placeholder 16">
            <a:extLst>
              <a:ext uri="{FF2B5EF4-FFF2-40B4-BE49-F238E27FC236}">
                <a16:creationId xmlns:a16="http://schemas.microsoft.com/office/drawing/2014/main" id="{D99F46B6-C9C4-45A0-92DE-9EBA8BBAAFB9}"/>
              </a:ext>
            </a:extLst>
          </p:cNvPr>
          <p:cNvSpPr>
            <a:spLocks noGrp="1"/>
          </p:cNvSpPr>
          <p:nvPr>
            <p:ph type="pic" sz="quarter" idx="30"/>
          </p:nvPr>
        </p:nvSpPr>
        <p:spPr>
          <a:xfrm>
            <a:off x="3063001" y="3834677"/>
            <a:ext cx="1524000" cy="1727200"/>
          </a:xfrm>
          <a:solidFill>
            <a:schemeClr val="bg1">
              <a:lumMod val="95000"/>
            </a:schemeClr>
          </a:solidFill>
        </p:spPr>
        <p:txBody>
          <a:bodyPr/>
          <a:lstStyle>
            <a:lvl1pPr>
              <a:defRPr sz="1800"/>
            </a:lvl1pPr>
          </a:lstStyle>
          <a:p>
            <a:r>
              <a:rPr lang="en-US"/>
              <a:t>Click icon to add picture</a:t>
            </a:r>
          </a:p>
        </p:txBody>
      </p:sp>
      <p:sp>
        <p:nvSpPr>
          <p:cNvPr id="43" name="Content Placeholder 7">
            <a:extLst>
              <a:ext uri="{FF2B5EF4-FFF2-40B4-BE49-F238E27FC236}">
                <a16:creationId xmlns:a16="http://schemas.microsoft.com/office/drawing/2014/main" id="{C3EF3042-F366-480B-9754-B298CEF47C46}"/>
              </a:ext>
            </a:extLst>
          </p:cNvPr>
          <p:cNvSpPr>
            <a:spLocks noGrp="1"/>
          </p:cNvSpPr>
          <p:nvPr>
            <p:ph sz="quarter" idx="31" hasCustomPrompt="1"/>
          </p:nvPr>
        </p:nvSpPr>
        <p:spPr>
          <a:xfrm>
            <a:off x="5532322"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4" name="Picture Placeholder 16">
            <a:extLst>
              <a:ext uri="{FF2B5EF4-FFF2-40B4-BE49-F238E27FC236}">
                <a16:creationId xmlns:a16="http://schemas.microsoft.com/office/drawing/2014/main" id="{0F626AD7-79F9-447D-A509-BAD3EA659936}"/>
              </a:ext>
            </a:extLst>
          </p:cNvPr>
          <p:cNvSpPr>
            <a:spLocks noGrp="1"/>
          </p:cNvSpPr>
          <p:nvPr>
            <p:ph type="pic" sz="quarter" idx="32"/>
          </p:nvPr>
        </p:nvSpPr>
        <p:spPr>
          <a:xfrm>
            <a:off x="5532323" y="3834677"/>
            <a:ext cx="1524000" cy="1727200"/>
          </a:xfrm>
          <a:solidFill>
            <a:schemeClr val="bg1">
              <a:lumMod val="95000"/>
            </a:schemeClr>
          </a:solidFill>
        </p:spPr>
        <p:txBody>
          <a:bodyPr/>
          <a:lstStyle>
            <a:lvl1pPr>
              <a:defRPr sz="1800"/>
            </a:lvl1pPr>
          </a:lstStyle>
          <a:p>
            <a:r>
              <a:rPr lang="en-US"/>
              <a:t>Click icon to add picture</a:t>
            </a:r>
          </a:p>
        </p:txBody>
      </p:sp>
      <p:sp>
        <p:nvSpPr>
          <p:cNvPr id="45" name="Content Placeholder 7">
            <a:extLst>
              <a:ext uri="{FF2B5EF4-FFF2-40B4-BE49-F238E27FC236}">
                <a16:creationId xmlns:a16="http://schemas.microsoft.com/office/drawing/2014/main" id="{8A75796F-B715-4504-A5B7-9D778DC5F98A}"/>
              </a:ext>
            </a:extLst>
          </p:cNvPr>
          <p:cNvSpPr>
            <a:spLocks noGrp="1"/>
          </p:cNvSpPr>
          <p:nvPr>
            <p:ph sz="quarter" idx="33" hasCustomPrompt="1"/>
          </p:nvPr>
        </p:nvSpPr>
        <p:spPr>
          <a:xfrm>
            <a:off x="8030817"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6" name="Picture Placeholder 16">
            <a:extLst>
              <a:ext uri="{FF2B5EF4-FFF2-40B4-BE49-F238E27FC236}">
                <a16:creationId xmlns:a16="http://schemas.microsoft.com/office/drawing/2014/main" id="{5FB31DB9-5D65-498C-BCCD-79DC1A2E9846}"/>
              </a:ext>
            </a:extLst>
          </p:cNvPr>
          <p:cNvSpPr>
            <a:spLocks noGrp="1"/>
          </p:cNvSpPr>
          <p:nvPr>
            <p:ph type="pic" sz="quarter" idx="34"/>
          </p:nvPr>
        </p:nvSpPr>
        <p:spPr>
          <a:xfrm>
            <a:off x="8030817" y="3834677"/>
            <a:ext cx="1524000" cy="1727200"/>
          </a:xfrm>
          <a:solidFill>
            <a:schemeClr val="bg1">
              <a:lumMod val="95000"/>
            </a:schemeClr>
          </a:solidFill>
        </p:spPr>
        <p:txBody>
          <a:bodyPr/>
          <a:lstStyle>
            <a:lvl1pPr>
              <a:defRPr sz="1800"/>
            </a:lvl1pPr>
          </a:lstStyle>
          <a:p>
            <a:r>
              <a:rPr lang="en-US"/>
              <a:t>Click icon to add picture</a:t>
            </a:r>
          </a:p>
        </p:txBody>
      </p:sp>
    </p:spTree>
    <p:extLst>
      <p:ext uri="{BB962C8B-B14F-4D97-AF65-F5344CB8AC3E}">
        <p14:creationId xmlns:p14="http://schemas.microsoft.com/office/powerpoint/2010/main" val="4343525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Upcoming Cours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p:txBody>
          <a:bodyPr/>
          <a:lstStyle>
            <a:lvl1pPr>
              <a:defRPr/>
            </a:lvl1pPr>
          </a:lstStyle>
          <a:p>
            <a:r>
              <a:rPr lang="en-US"/>
              <a:t>Upcoming courses</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5" name="Content Placeholder 2">
            <a:extLst>
              <a:ext uri="{FF2B5EF4-FFF2-40B4-BE49-F238E27FC236}">
                <a16:creationId xmlns:a16="http://schemas.microsoft.com/office/drawing/2014/main" id="{003A50BB-BD82-45B4-A36C-76DB6B00F2E3}"/>
              </a:ext>
            </a:extLst>
          </p:cNvPr>
          <p:cNvSpPr>
            <a:spLocks noGrp="1"/>
          </p:cNvSpPr>
          <p:nvPr>
            <p:ph sz="quarter" idx="17" hasCustomPrompt="1"/>
          </p:nvPr>
        </p:nvSpPr>
        <p:spPr>
          <a:xfrm>
            <a:off x="558802" y="2429237"/>
            <a:ext cx="8422212" cy="446616"/>
          </a:xfrm>
        </p:spPr>
        <p:txBody>
          <a:bodyPr lIns="0" tIns="0">
            <a:noAutofit/>
          </a:bodyPr>
          <a:lstStyle>
            <a:lvl1pPr marL="0" indent="0">
              <a:buFontTx/>
              <a:buNone/>
              <a:defRPr sz="3200">
                <a:solidFill>
                  <a:schemeClr val="accent1"/>
                </a:solidFill>
              </a:defRPr>
            </a:lvl1pPr>
          </a:lstStyle>
          <a:p>
            <a:pPr lvl="0"/>
            <a:r>
              <a:rPr lang="en-US"/>
              <a:t>Course Name</a:t>
            </a:r>
          </a:p>
        </p:txBody>
      </p:sp>
      <p:sp>
        <p:nvSpPr>
          <p:cNvPr id="6" name="Content Placeholder 7">
            <a:extLst>
              <a:ext uri="{FF2B5EF4-FFF2-40B4-BE49-F238E27FC236}">
                <a16:creationId xmlns:a16="http://schemas.microsoft.com/office/drawing/2014/main" id="{A5DA7A0E-C3D7-475C-8037-5736940E3D7F}"/>
              </a:ext>
            </a:extLst>
          </p:cNvPr>
          <p:cNvSpPr>
            <a:spLocks noGrp="1"/>
          </p:cNvSpPr>
          <p:nvPr>
            <p:ph sz="quarter" idx="19" hasCustomPrompt="1"/>
          </p:nvPr>
        </p:nvSpPr>
        <p:spPr>
          <a:xfrm>
            <a:off x="569384" y="2965423"/>
            <a:ext cx="8422216" cy="996977"/>
          </a:xfrm>
        </p:spPr>
        <p:txBody>
          <a:bodyPr lIns="0" tIns="0">
            <a:noAutofit/>
          </a:bodyPr>
          <a:lstStyle>
            <a:lvl1pPr marL="0" indent="0">
              <a:lnSpc>
                <a:spcPts val="1867"/>
              </a:lnSpc>
              <a:buFontTx/>
              <a:buNone/>
              <a:defRPr sz="2667" b="0"/>
            </a:lvl1pPr>
          </a:lstStyle>
          <a:p>
            <a:pPr lvl="0"/>
            <a:r>
              <a:rPr lang="en-US"/>
              <a:t>Date</a:t>
            </a:r>
          </a:p>
        </p:txBody>
      </p:sp>
      <p:sp>
        <p:nvSpPr>
          <p:cNvPr id="7" name="Content Placeholder 7">
            <a:extLst>
              <a:ext uri="{FF2B5EF4-FFF2-40B4-BE49-F238E27FC236}">
                <a16:creationId xmlns:a16="http://schemas.microsoft.com/office/drawing/2014/main" id="{C379509C-E953-47E7-A69E-E9F9F9681A1A}"/>
              </a:ext>
            </a:extLst>
          </p:cNvPr>
          <p:cNvSpPr>
            <a:spLocks noGrp="1"/>
          </p:cNvSpPr>
          <p:nvPr>
            <p:ph sz="quarter" idx="20" hasCustomPrompt="1"/>
          </p:nvPr>
        </p:nvSpPr>
        <p:spPr>
          <a:xfrm>
            <a:off x="558800" y="4788104"/>
            <a:ext cx="8422216" cy="1079296"/>
          </a:xfrm>
        </p:spPr>
        <p:txBody>
          <a:bodyPr lIns="0" tIns="0">
            <a:noAutofit/>
          </a:bodyPr>
          <a:lstStyle>
            <a:lvl1pPr marL="0" indent="0">
              <a:lnSpc>
                <a:spcPts val="1867"/>
              </a:lnSpc>
              <a:buFontTx/>
              <a:buNone/>
              <a:defRPr sz="2667"/>
            </a:lvl1pPr>
          </a:lstStyle>
          <a:p>
            <a:pPr lvl="0"/>
            <a:r>
              <a:rPr lang="en-US"/>
              <a:t>Date</a:t>
            </a:r>
          </a:p>
        </p:txBody>
      </p:sp>
      <p:sp>
        <p:nvSpPr>
          <p:cNvPr id="8" name="Content Placeholder 2">
            <a:extLst>
              <a:ext uri="{FF2B5EF4-FFF2-40B4-BE49-F238E27FC236}">
                <a16:creationId xmlns:a16="http://schemas.microsoft.com/office/drawing/2014/main" id="{A03DDB5B-61D6-4BF7-8D26-B42853BBC840}"/>
              </a:ext>
            </a:extLst>
          </p:cNvPr>
          <p:cNvSpPr>
            <a:spLocks noGrp="1"/>
          </p:cNvSpPr>
          <p:nvPr>
            <p:ph sz="quarter" idx="22" hasCustomPrompt="1"/>
          </p:nvPr>
        </p:nvSpPr>
        <p:spPr>
          <a:xfrm>
            <a:off x="569388" y="4247453"/>
            <a:ext cx="8422212" cy="446616"/>
          </a:xfrm>
        </p:spPr>
        <p:txBody>
          <a:bodyPr lIns="0" tIns="0">
            <a:noAutofit/>
          </a:bodyPr>
          <a:lstStyle>
            <a:lvl1pPr marL="0" indent="0">
              <a:buFontTx/>
              <a:buNone/>
              <a:defRPr sz="3200">
                <a:solidFill>
                  <a:schemeClr val="accent1"/>
                </a:solidFill>
              </a:defRPr>
            </a:lvl1pPr>
          </a:lstStyle>
          <a:p>
            <a:pPr lvl="0"/>
            <a:r>
              <a:rPr lang="en-US"/>
              <a:t>Course Name</a:t>
            </a:r>
          </a:p>
        </p:txBody>
      </p:sp>
      <p:sp>
        <p:nvSpPr>
          <p:cNvPr id="18" name="Text Placeholder 17">
            <a:extLst>
              <a:ext uri="{FF2B5EF4-FFF2-40B4-BE49-F238E27FC236}">
                <a16:creationId xmlns:a16="http://schemas.microsoft.com/office/drawing/2014/main" id="{9C707248-F87B-41DF-B2BF-65306E981A71}"/>
              </a:ext>
            </a:extLst>
          </p:cNvPr>
          <p:cNvSpPr>
            <a:spLocks noGrp="1"/>
          </p:cNvSpPr>
          <p:nvPr>
            <p:ph type="body" sz="quarter" idx="31" hasCustomPrompt="1"/>
          </p:nvPr>
        </p:nvSpPr>
        <p:spPr>
          <a:xfrm>
            <a:off x="2681816" y="1444531"/>
            <a:ext cx="8900584" cy="812800"/>
          </a:xfrm>
        </p:spPr>
        <p:txBody>
          <a:bodyPr lIns="0">
            <a:noAutofit/>
          </a:bodyPr>
          <a:lstStyle>
            <a:lvl1pPr>
              <a:defRPr sz="3600" b="0">
                <a:solidFill>
                  <a:srgbClr val="027ABB"/>
                </a:solidFill>
              </a:defRPr>
            </a:lvl1pPr>
          </a:lstStyle>
          <a:p>
            <a:pPr lvl="0"/>
            <a:r>
              <a:rPr lang="en-US"/>
              <a:t>sourcewell-mn.gov/</a:t>
            </a:r>
            <a:r>
              <a:rPr lang="en-US" err="1"/>
              <a:t>edregistration</a:t>
            </a:r>
            <a:endParaRPr lang="en-US"/>
          </a:p>
        </p:txBody>
      </p:sp>
      <p:sp>
        <p:nvSpPr>
          <p:cNvPr id="9" name="Text Placeholder 17">
            <a:extLst>
              <a:ext uri="{FF2B5EF4-FFF2-40B4-BE49-F238E27FC236}">
                <a16:creationId xmlns:a16="http://schemas.microsoft.com/office/drawing/2014/main" id="{EE2861F6-81DD-43E0-8889-04FD0B7F96DD}"/>
              </a:ext>
            </a:extLst>
          </p:cNvPr>
          <p:cNvSpPr>
            <a:spLocks noGrp="1"/>
          </p:cNvSpPr>
          <p:nvPr>
            <p:ph type="body" sz="quarter" idx="32" hasCustomPrompt="1"/>
          </p:nvPr>
        </p:nvSpPr>
        <p:spPr>
          <a:xfrm>
            <a:off x="584200" y="1447800"/>
            <a:ext cx="2463800" cy="812800"/>
          </a:xfrm>
        </p:spPr>
        <p:txBody>
          <a:bodyPr lIns="0">
            <a:noAutofit/>
          </a:bodyPr>
          <a:lstStyle>
            <a:lvl1pPr>
              <a:defRPr sz="3600" b="0">
                <a:solidFill>
                  <a:schemeClr val="tx1"/>
                </a:solidFill>
              </a:defRPr>
            </a:lvl1pPr>
          </a:lstStyle>
          <a:p>
            <a:pPr lvl="0"/>
            <a:r>
              <a:rPr lang="en-US"/>
              <a:t>Register at</a:t>
            </a:r>
          </a:p>
        </p:txBody>
      </p:sp>
    </p:spTree>
    <p:extLst>
      <p:ext uri="{BB962C8B-B14F-4D97-AF65-F5344CB8AC3E}">
        <p14:creationId xmlns:p14="http://schemas.microsoft.com/office/powerpoint/2010/main" val="24693331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p:txBody>
          <a:bodyPr/>
          <a:lstStyle>
            <a:lvl1pPr>
              <a:defRPr/>
            </a:lvl1pPr>
          </a:lstStyle>
          <a:p>
            <a:r>
              <a:rPr lang="en-US"/>
              <a:t>References</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7" name="TextBox 6">
            <a:extLst>
              <a:ext uri="{FF2B5EF4-FFF2-40B4-BE49-F238E27FC236}">
                <a16:creationId xmlns:a16="http://schemas.microsoft.com/office/drawing/2014/main" id="{B0419C59-6AA1-4894-81EC-8C8BF346551D}"/>
              </a:ext>
            </a:extLst>
          </p:cNvPr>
          <p:cNvSpPr txBox="1"/>
          <p:nvPr userDrawn="1"/>
        </p:nvSpPr>
        <p:spPr>
          <a:xfrm>
            <a:off x="-7112000" y="1600200"/>
            <a:ext cx="7010400" cy="3046988"/>
          </a:xfrm>
          <a:prstGeom prst="rect">
            <a:avLst/>
          </a:prstGeom>
          <a:noFill/>
          <a:ln w="57150">
            <a:solidFill>
              <a:schemeClr val="accent1"/>
            </a:solidFill>
          </a:ln>
        </p:spPr>
        <p:txBody>
          <a:bodyPr wrap="square" rtlCol="0">
            <a:spAutoFit/>
          </a:bodyPr>
          <a:lstStyle/>
          <a:p>
            <a:pPr lvl="0"/>
            <a:r>
              <a:rPr lang="en-US" sz="3200"/>
              <a:t>Use APA citation to provide a Reference list</a:t>
            </a:r>
          </a:p>
          <a:p>
            <a:pPr lvl="0"/>
            <a:endParaRPr lang="en-US" sz="3200"/>
          </a:p>
          <a:p>
            <a:pPr lvl="0"/>
            <a:r>
              <a:rPr lang="en-US" sz="3200"/>
              <a:t>Visit the </a:t>
            </a:r>
            <a:r>
              <a:rPr lang="en-US" sz="3200">
                <a:hlinkClick r:id="rId2"/>
              </a:rPr>
              <a:t>Purdue Online Writing Lab </a:t>
            </a:r>
            <a:r>
              <a:rPr lang="en-US" sz="3200"/>
              <a:t>for APA citation help</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mn-lt"/>
              <a:ea typeface="+mn-ea"/>
              <a:cs typeface="+mn-cs"/>
            </a:endParaRPr>
          </a:p>
        </p:txBody>
      </p:sp>
      <p:sp>
        <p:nvSpPr>
          <p:cNvPr id="9" name="Text Placeholder 11">
            <a:extLst>
              <a:ext uri="{FF2B5EF4-FFF2-40B4-BE49-F238E27FC236}">
                <a16:creationId xmlns:a16="http://schemas.microsoft.com/office/drawing/2014/main" id="{9410C396-423D-4436-9C39-EE3712E3A44A}"/>
              </a:ext>
            </a:extLst>
          </p:cNvPr>
          <p:cNvSpPr>
            <a:spLocks noGrp="1"/>
          </p:cNvSpPr>
          <p:nvPr>
            <p:ph type="body" sz="quarter" idx="15" hasCustomPrompt="1"/>
          </p:nvPr>
        </p:nvSpPr>
        <p:spPr>
          <a:xfrm>
            <a:off x="609600" y="1528763"/>
            <a:ext cx="10972800" cy="4643436"/>
          </a:xfrm>
        </p:spPr>
        <p:txBody>
          <a:bodyPr lIns="0" tIns="0"/>
          <a:lstStyle>
            <a:lvl1pPr>
              <a:defRPr sz="2800"/>
            </a:lvl1pPr>
          </a:lstStyle>
          <a:p>
            <a:pPr lvl="0"/>
            <a:r>
              <a:rPr lang="en-US"/>
              <a:t>See instructions on the left panel.</a:t>
            </a:r>
          </a:p>
        </p:txBody>
      </p:sp>
    </p:spTree>
    <p:extLst>
      <p:ext uri="{BB962C8B-B14F-4D97-AF65-F5344CB8AC3E}">
        <p14:creationId xmlns:p14="http://schemas.microsoft.com/office/powerpoint/2010/main" val="8845696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able_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39A83-A014-4EE4-96AA-5E454503684B}"/>
              </a:ext>
            </a:extLst>
          </p:cNvPr>
          <p:cNvSpPr>
            <a:spLocks noGrp="1"/>
          </p:cNvSpPr>
          <p:nvPr>
            <p:ph type="title" hasCustomPrompt="1"/>
          </p:nvPr>
        </p:nvSpPr>
        <p:spPr/>
        <p:txBody>
          <a:bodyPr/>
          <a:lstStyle>
            <a:lvl1pPr>
              <a:defRPr/>
            </a:lvl1pPr>
          </a:lstStyle>
          <a:p>
            <a:r>
              <a:rPr lang="en-US"/>
              <a:t>Capitalize first letter of first word in title</a:t>
            </a:r>
          </a:p>
        </p:txBody>
      </p:sp>
      <p:sp>
        <p:nvSpPr>
          <p:cNvPr id="7" name="Slide Number Placeholder 5">
            <a:extLst>
              <a:ext uri="{FF2B5EF4-FFF2-40B4-BE49-F238E27FC236}">
                <a16:creationId xmlns:a16="http://schemas.microsoft.com/office/drawing/2014/main" id="{30AC9BC8-EF79-41CE-ABA2-B1952DD4F7BE}"/>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4" name="Table Placeholder 3">
            <a:extLst>
              <a:ext uri="{FF2B5EF4-FFF2-40B4-BE49-F238E27FC236}">
                <a16:creationId xmlns:a16="http://schemas.microsoft.com/office/drawing/2014/main" id="{A5414A07-36CB-41E4-97EE-8E3A7DBAB35B}"/>
              </a:ext>
            </a:extLst>
          </p:cNvPr>
          <p:cNvSpPr>
            <a:spLocks noGrp="1"/>
          </p:cNvSpPr>
          <p:nvPr>
            <p:ph type="tbl" sz="quarter" idx="10" hasCustomPrompt="1"/>
          </p:nvPr>
        </p:nvSpPr>
        <p:spPr>
          <a:xfrm>
            <a:off x="609600" y="1600200"/>
            <a:ext cx="10972800" cy="3556000"/>
          </a:xfrm>
        </p:spPr>
        <p:txBody>
          <a:bodyPr anchor="ctr"/>
          <a:lstStyle>
            <a:lvl1pPr algn="ctr">
              <a:defRPr/>
            </a:lvl1pPr>
          </a:lstStyle>
          <a:p>
            <a:r>
              <a:rPr lang="en-US"/>
              <a:t>Insert your table here. </a:t>
            </a:r>
          </a:p>
          <a:p>
            <a:r>
              <a:rPr lang="en-US"/>
              <a:t>It should appear in </a:t>
            </a:r>
            <a:r>
              <a:rPr lang="en-US" err="1"/>
              <a:t>Sourcewell</a:t>
            </a:r>
            <a:r>
              <a:rPr lang="en-US"/>
              <a:t> branded colors.</a:t>
            </a:r>
          </a:p>
        </p:txBody>
      </p:sp>
      <p:sp>
        <p:nvSpPr>
          <p:cNvPr id="8" name="Text Placeholder 8">
            <a:extLst>
              <a:ext uri="{FF2B5EF4-FFF2-40B4-BE49-F238E27FC236}">
                <a16:creationId xmlns:a16="http://schemas.microsoft.com/office/drawing/2014/main" id="{684371F8-EA41-4D51-9B75-B073CCB0BFA3}"/>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7575437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EF0BF258-4389-44DC-BDC1-F7B253A4B4EB}"/>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8" name="Title 17">
            <a:extLst>
              <a:ext uri="{FF2B5EF4-FFF2-40B4-BE49-F238E27FC236}">
                <a16:creationId xmlns:a16="http://schemas.microsoft.com/office/drawing/2014/main" id="{8154F9E3-ED59-4232-BD3B-D878263AC595}"/>
              </a:ext>
            </a:extLst>
          </p:cNvPr>
          <p:cNvSpPr>
            <a:spLocks noGrp="1"/>
          </p:cNvSpPr>
          <p:nvPr>
            <p:ph type="title" hasCustomPrompt="1"/>
          </p:nvPr>
        </p:nvSpPr>
        <p:spPr>
          <a:xfrm>
            <a:off x="609600" y="685801"/>
            <a:ext cx="10972800" cy="518347"/>
          </a:xfrm>
        </p:spPr>
        <p:txBody>
          <a:bodyPr/>
          <a:lstStyle>
            <a:lvl1pPr marL="0" marR="0" indent="0" algn="l" defTabSz="1219170" rtl="0" eaLnBrk="1" fontAlgn="auto" latinLnBrk="0" hangingPunct="1">
              <a:lnSpc>
                <a:spcPts val="3733"/>
              </a:lnSpc>
              <a:spcBef>
                <a:spcPct val="0"/>
              </a:spcBef>
              <a:spcAft>
                <a:spcPts val="0"/>
              </a:spcAft>
              <a:buClrTx/>
              <a:buSzTx/>
              <a:buFontTx/>
              <a:buNone/>
              <a:tabLst/>
              <a:defRPr/>
            </a:lvl1pPr>
          </a:lstStyle>
          <a:p>
            <a:pPr marL="0" marR="0" lvl="0" indent="0" algn="l" defTabSz="1219170" rtl="0" eaLnBrk="1" fontAlgn="auto" latinLnBrk="0" hangingPunct="1">
              <a:lnSpc>
                <a:spcPts val="3733"/>
              </a:lnSpc>
              <a:spcBef>
                <a:spcPct val="0"/>
              </a:spcBef>
              <a:spcAft>
                <a:spcPts val="0"/>
              </a:spcAft>
              <a:buClrTx/>
              <a:buSzTx/>
              <a:buFontTx/>
              <a:buNone/>
              <a:tabLst/>
              <a:defRPr/>
            </a:pPr>
            <a:r>
              <a:rPr lang="en-US" sz="4800"/>
              <a:t>Animation and transitions</a:t>
            </a:r>
            <a:endParaRPr lang="en-US"/>
          </a:p>
        </p:txBody>
      </p:sp>
      <p:sp>
        <p:nvSpPr>
          <p:cNvPr id="9" name="SmartArt Placeholder 8">
            <a:extLst>
              <a:ext uri="{FF2B5EF4-FFF2-40B4-BE49-F238E27FC236}">
                <a16:creationId xmlns:a16="http://schemas.microsoft.com/office/drawing/2014/main" id="{92C51484-FC36-45C5-8927-753836AB8F35}"/>
              </a:ext>
            </a:extLst>
          </p:cNvPr>
          <p:cNvSpPr>
            <a:spLocks noGrp="1"/>
          </p:cNvSpPr>
          <p:nvPr>
            <p:ph type="dgm" sz="quarter" idx="11" hasCustomPrompt="1"/>
          </p:nvPr>
        </p:nvSpPr>
        <p:spPr>
          <a:xfrm>
            <a:off x="609600" y="3110605"/>
            <a:ext cx="10668000" cy="2959996"/>
          </a:xfrm>
        </p:spPr>
        <p:txBody>
          <a:bodyPr anchor="t"/>
          <a:lstStyle>
            <a:lvl1pPr algn="ctr">
              <a:defRPr/>
            </a:lvl1pPr>
          </a:lstStyle>
          <a:p>
            <a:r>
              <a:rPr lang="en-US"/>
              <a:t>Click here to create your smart art</a:t>
            </a:r>
          </a:p>
        </p:txBody>
      </p:sp>
      <p:sp>
        <p:nvSpPr>
          <p:cNvPr id="7" name="TextBox 6">
            <a:extLst>
              <a:ext uri="{FF2B5EF4-FFF2-40B4-BE49-F238E27FC236}">
                <a16:creationId xmlns:a16="http://schemas.microsoft.com/office/drawing/2014/main" id="{795DF9AF-B030-4874-B350-D234E10DF7C0}"/>
              </a:ext>
            </a:extLst>
          </p:cNvPr>
          <p:cNvSpPr txBox="1"/>
          <p:nvPr userDrawn="1"/>
        </p:nvSpPr>
        <p:spPr>
          <a:xfrm>
            <a:off x="-7008348" y="39357"/>
            <a:ext cx="6807200" cy="6801862"/>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As a best practice, animation should be simple and not detract from the content of your presentation.</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animate your presentation, use the Fade animation consistently throughout. </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When transitioning between slides, the Fade transition is also recommended.</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When showing a sequence of graphics, as seen below, users should click to advance each graphic individually.</a:t>
            </a:r>
          </a:p>
        </p:txBody>
      </p:sp>
      <p:sp>
        <p:nvSpPr>
          <p:cNvPr id="14" name="Text Placeholder 11">
            <a:extLst>
              <a:ext uri="{FF2B5EF4-FFF2-40B4-BE49-F238E27FC236}">
                <a16:creationId xmlns:a16="http://schemas.microsoft.com/office/drawing/2014/main" id="{9BA57435-25FB-4A00-B9E2-4375685F84A8}"/>
              </a:ext>
            </a:extLst>
          </p:cNvPr>
          <p:cNvSpPr>
            <a:spLocks noGrp="1"/>
          </p:cNvSpPr>
          <p:nvPr>
            <p:ph type="body" sz="quarter" idx="15" hasCustomPrompt="1"/>
          </p:nvPr>
        </p:nvSpPr>
        <p:spPr>
          <a:xfrm>
            <a:off x="609599" y="1305747"/>
            <a:ext cx="10619251" cy="1703259"/>
          </a:xfrm>
        </p:spPr>
        <p:txBody>
          <a:bodyPr lIns="0" tIns="0"/>
          <a:lstStyle>
            <a:lvl1pPr>
              <a:defRPr/>
            </a:lvl1pPr>
          </a:lstStyle>
          <a:p>
            <a:pPr lvl="0"/>
            <a:r>
              <a:rPr lang="en-US"/>
              <a:t>See instructions on the left panel.</a:t>
            </a:r>
          </a:p>
        </p:txBody>
      </p:sp>
      <p:sp>
        <p:nvSpPr>
          <p:cNvPr id="10" name="Text Placeholder 8">
            <a:extLst>
              <a:ext uri="{FF2B5EF4-FFF2-40B4-BE49-F238E27FC236}">
                <a16:creationId xmlns:a16="http://schemas.microsoft.com/office/drawing/2014/main" id="{ECE17747-8037-4D44-9932-173C47D94C0E}"/>
              </a:ext>
            </a:extLst>
          </p:cNvPr>
          <p:cNvSpPr>
            <a:spLocks noGrp="1"/>
          </p:cNvSpPr>
          <p:nvPr>
            <p:ph type="body" sz="quarter" idx="16"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7799456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orizontal Chart">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E365A5C-C2AB-46ED-926B-E8C08004BDFD}"/>
              </a:ext>
            </a:extLst>
          </p:cNvPr>
          <p:cNvSpPr>
            <a:spLocks noGrp="1"/>
          </p:cNvSpPr>
          <p:nvPr>
            <p:ph type="title" idx="4294967295" hasCustomPrompt="1"/>
          </p:nvPr>
        </p:nvSpPr>
        <p:spPr>
          <a:xfrm>
            <a:off x="609600" y="719667"/>
            <a:ext cx="10972800" cy="572892"/>
          </a:xfrm>
        </p:spPr>
        <p:txBody>
          <a:bodyPr/>
          <a:lstStyle>
            <a:lvl1pPr>
              <a:defRPr sz="4800"/>
            </a:lvl1pPr>
          </a:lstStyle>
          <a:p>
            <a:r>
              <a:rPr lang="en-US"/>
              <a:t>Capitalize first letter of first word in title</a:t>
            </a:r>
          </a:p>
        </p:txBody>
      </p:sp>
      <p:graphicFrame>
        <p:nvGraphicFramePr>
          <p:cNvPr id="6" name="Chart 5">
            <a:extLst>
              <a:ext uri="{FF2B5EF4-FFF2-40B4-BE49-F238E27FC236}">
                <a16:creationId xmlns:a16="http://schemas.microsoft.com/office/drawing/2014/main" id="{FE7DED62-8C2B-4E20-9A36-9BF47A9F7F05}"/>
              </a:ext>
            </a:extLst>
          </p:cNvPr>
          <p:cNvGraphicFramePr/>
          <p:nvPr userDrawn="1">
            <p:extLst>
              <p:ext uri="{D42A27DB-BD31-4B8C-83A1-F6EECF244321}">
                <p14:modId xmlns:p14="http://schemas.microsoft.com/office/powerpoint/2010/main" val="4062808371"/>
              </p:ext>
            </p:extLst>
          </p:nvPr>
        </p:nvGraphicFramePr>
        <p:xfrm>
          <a:off x="3838224" y="2332978"/>
          <a:ext cx="3668888" cy="3261233"/>
        </p:xfrm>
        <a:graphic>
          <a:graphicData uri="http://schemas.openxmlformats.org/drawingml/2006/chart">
            <c:chart xmlns:c="http://schemas.openxmlformats.org/drawingml/2006/chart" xmlns:r="http://schemas.openxmlformats.org/officeDocument/2006/relationships" r:id="rId2"/>
          </a:graphicData>
        </a:graphic>
      </p:graphicFrame>
      <p:sp>
        <p:nvSpPr>
          <p:cNvPr id="10" name="Slide Number Placeholder 5">
            <a:extLst>
              <a:ext uri="{FF2B5EF4-FFF2-40B4-BE49-F238E27FC236}">
                <a16:creationId xmlns:a16="http://schemas.microsoft.com/office/drawing/2014/main" id="{4AD0B9AA-DEE8-4EC9-8CE8-97B2C5108E63}"/>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3" name="Chart Placeholder 2">
            <a:extLst>
              <a:ext uri="{FF2B5EF4-FFF2-40B4-BE49-F238E27FC236}">
                <a16:creationId xmlns:a16="http://schemas.microsoft.com/office/drawing/2014/main" id="{DE4B77AD-FCCD-427E-927B-B07D92C41F94}"/>
              </a:ext>
            </a:extLst>
          </p:cNvPr>
          <p:cNvSpPr>
            <a:spLocks noGrp="1"/>
          </p:cNvSpPr>
          <p:nvPr>
            <p:ph type="chart" sz="quarter" idx="10" hasCustomPrompt="1"/>
          </p:nvPr>
        </p:nvSpPr>
        <p:spPr>
          <a:xfrm>
            <a:off x="609600" y="2921000"/>
            <a:ext cx="10871200" cy="3149600"/>
          </a:xfrm>
        </p:spPr>
        <p:txBody>
          <a:bodyPr anchor="ctr"/>
          <a:lstStyle>
            <a:lvl1pPr algn="ctr">
              <a:defRPr/>
            </a:lvl1pPr>
          </a:lstStyle>
          <a:p>
            <a:r>
              <a:rPr lang="en-US"/>
              <a:t>Insert your charts here</a:t>
            </a:r>
          </a:p>
        </p:txBody>
      </p:sp>
      <p:sp>
        <p:nvSpPr>
          <p:cNvPr id="12" name="TextBox 11">
            <a:extLst>
              <a:ext uri="{FF2B5EF4-FFF2-40B4-BE49-F238E27FC236}">
                <a16:creationId xmlns:a16="http://schemas.microsoft.com/office/drawing/2014/main" id="{72492A48-CEDD-4435-B339-D18EEC6C7E69}"/>
              </a:ext>
            </a:extLst>
          </p:cNvPr>
          <p:cNvSpPr txBox="1"/>
          <p:nvPr userDrawn="1"/>
        </p:nvSpPr>
        <p:spPr>
          <a:xfrm>
            <a:off x="-4978400" y="1299726"/>
            <a:ext cx="4842936" cy="2000291"/>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2933"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Delete the chart below and insert your own chart by clicking on the icon below</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2933"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Keep information bulleted</a:t>
            </a:r>
          </a:p>
        </p:txBody>
      </p:sp>
      <p:sp>
        <p:nvSpPr>
          <p:cNvPr id="11" name="Text Placeholder 8">
            <a:extLst>
              <a:ext uri="{FF2B5EF4-FFF2-40B4-BE49-F238E27FC236}">
                <a16:creationId xmlns:a16="http://schemas.microsoft.com/office/drawing/2014/main" id="{88EB489E-40C3-468B-A14E-4555F40D509B}"/>
              </a:ext>
            </a:extLst>
          </p:cNvPr>
          <p:cNvSpPr>
            <a:spLocks noGrp="1"/>
          </p:cNvSpPr>
          <p:nvPr>
            <p:ph type="body" sz="quarter" idx="12"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4" name="Text Placeholder 11">
            <a:extLst>
              <a:ext uri="{FF2B5EF4-FFF2-40B4-BE49-F238E27FC236}">
                <a16:creationId xmlns:a16="http://schemas.microsoft.com/office/drawing/2014/main" id="{60FCD21C-4E52-476F-95FB-DD6025EBFCB1}"/>
              </a:ext>
            </a:extLst>
          </p:cNvPr>
          <p:cNvSpPr>
            <a:spLocks noGrp="1"/>
          </p:cNvSpPr>
          <p:nvPr>
            <p:ph type="body" sz="quarter" idx="15" hasCustomPrompt="1"/>
          </p:nvPr>
        </p:nvSpPr>
        <p:spPr>
          <a:xfrm>
            <a:off x="609599" y="1394159"/>
            <a:ext cx="10580495" cy="1613870"/>
          </a:xfrm>
        </p:spPr>
        <p:txBody>
          <a:bodyPr lIns="0" t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a:lvl1pPr>
          </a:lstStyle>
          <a:p>
            <a:pPr lvl="0"/>
            <a:r>
              <a:rPr lang="en-US"/>
              <a:t>Delete the chart below and insert your own chart by clicking on the icon below</a:t>
            </a:r>
          </a:p>
        </p:txBody>
      </p:sp>
    </p:spTree>
    <p:extLst>
      <p:ext uri="{BB962C8B-B14F-4D97-AF65-F5344CB8AC3E}">
        <p14:creationId xmlns:p14="http://schemas.microsoft.com/office/powerpoint/2010/main" val="1592531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Aerial Rural">
    <p:spTree>
      <p:nvGrpSpPr>
        <p:cNvPr id="1" name=""/>
        <p:cNvGrpSpPr/>
        <p:nvPr/>
      </p:nvGrpSpPr>
      <p:grpSpPr>
        <a:xfrm>
          <a:off x="0" y="0"/>
          <a:ext cx="0" cy="0"/>
          <a:chOff x="0" y="0"/>
          <a:chExt cx="0" cy="0"/>
        </a:xfrm>
      </p:grpSpPr>
      <p:pic>
        <p:nvPicPr>
          <p:cNvPr id="8" name="Picture 7" descr="A picture containing plant, flower, tree&#10;&#10;Description automatically generated">
            <a:extLst>
              <a:ext uri="{FF2B5EF4-FFF2-40B4-BE49-F238E27FC236}">
                <a16:creationId xmlns:a16="http://schemas.microsoft.com/office/drawing/2014/main" id="{91DF2460-48DD-4015-90B2-21E6D63F2F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0"/>
            <a:ext cx="12192000" cy="6858000"/>
          </a:xfrm>
          <a:prstGeom prst="rect">
            <a:avLst/>
          </a:prstGeom>
        </p:spPr>
      </p:pic>
      <p:pic>
        <p:nvPicPr>
          <p:cNvPr id="5" name="Graphic 4">
            <a:extLst>
              <a:ext uri="{FF2B5EF4-FFF2-40B4-BE49-F238E27FC236}">
                <a16:creationId xmlns:a16="http://schemas.microsoft.com/office/drawing/2014/main" id="{609646AA-28F6-4AE6-AB3C-9091A8A08A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6400" y="1676401"/>
            <a:ext cx="8432800" cy="4800600"/>
          </a:xfrm>
          <a:prstGeom prst="rect">
            <a:avLst/>
          </a:prstGeom>
        </p:spPr>
      </p:pic>
      <p:sp>
        <p:nvSpPr>
          <p:cNvPr id="6" name="Title 1">
            <a:extLst>
              <a:ext uri="{FF2B5EF4-FFF2-40B4-BE49-F238E27FC236}">
                <a16:creationId xmlns:a16="http://schemas.microsoft.com/office/drawing/2014/main" id="{4719074A-4A06-4466-9679-EAF442A89981}"/>
              </a:ext>
            </a:extLst>
          </p:cNvPr>
          <p:cNvSpPr>
            <a:spLocks noGrp="1"/>
          </p:cNvSpPr>
          <p:nvPr>
            <p:ph type="ctrTitle" hasCustomPrompt="1"/>
          </p:nvPr>
        </p:nvSpPr>
        <p:spPr>
          <a:xfrm>
            <a:off x="1625600" y="3635326"/>
            <a:ext cx="61468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Upper Case</a:t>
            </a:r>
          </a:p>
        </p:txBody>
      </p:sp>
      <p:sp>
        <p:nvSpPr>
          <p:cNvPr id="7" name="Text Placeholder 29">
            <a:extLst>
              <a:ext uri="{FF2B5EF4-FFF2-40B4-BE49-F238E27FC236}">
                <a16:creationId xmlns:a16="http://schemas.microsoft.com/office/drawing/2014/main" id="{A37F7E58-EFFD-4ECF-8A8C-A6368F9BB272}"/>
              </a:ext>
            </a:extLst>
          </p:cNvPr>
          <p:cNvSpPr>
            <a:spLocks noGrp="1"/>
          </p:cNvSpPr>
          <p:nvPr>
            <p:ph type="body" sz="quarter" idx="11" hasCustomPrompt="1"/>
          </p:nvPr>
        </p:nvSpPr>
        <p:spPr>
          <a:xfrm>
            <a:off x="1625600" y="4953000"/>
            <a:ext cx="614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0" name="Text Placeholder 8">
            <a:extLst>
              <a:ext uri="{FF2B5EF4-FFF2-40B4-BE49-F238E27FC236}">
                <a16:creationId xmlns:a16="http://schemas.microsoft.com/office/drawing/2014/main" id="{97EB751E-F4AE-45B5-9724-47F18AC7F2B4}"/>
              </a:ext>
            </a:extLst>
          </p:cNvPr>
          <p:cNvSpPr>
            <a:spLocks noGrp="1"/>
          </p:cNvSpPr>
          <p:nvPr>
            <p:ph type="body" sz="quarter" idx="12" hasCustomPrompt="1"/>
          </p:nvPr>
        </p:nvSpPr>
        <p:spPr>
          <a:xfrm>
            <a:off x="1625600" y="5805846"/>
            <a:ext cx="614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6616885D-3816-4AFA-93F8-A71F7D363418}" type="datetime4">
              <a:rPr lang="en-US" smtClean="0"/>
              <a:t>July 10, 2019</a:t>
            </a:fld>
            <a:endParaRPr lang="en-US"/>
          </a:p>
        </p:txBody>
      </p:sp>
      <p:pic>
        <p:nvPicPr>
          <p:cNvPr id="12" name="Graphic 11">
            <a:extLst>
              <a:ext uri="{FF2B5EF4-FFF2-40B4-BE49-F238E27FC236}">
                <a16:creationId xmlns:a16="http://schemas.microsoft.com/office/drawing/2014/main" id="{CAD1F0A1-015C-4A01-8C22-1E9C0FC3160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31615596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quare Chart">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6627C22-1CF6-422B-8A6F-C27E20CCFDF5}"/>
              </a:ext>
            </a:extLst>
          </p:cNvPr>
          <p:cNvSpPr>
            <a:spLocks noGrp="1"/>
          </p:cNvSpPr>
          <p:nvPr>
            <p:ph type="title" hasCustomPrompt="1"/>
          </p:nvPr>
        </p:nvSpPr>
        <p:spPr>
          <a:xfrm>
            <a:off x="609599" y="762000"/>
            <a:ext cx="11021484" cy="572892"/>
          </a:xfrm>
        </p:spPr>
        <p:txBody>
          <a:bodyPr/>
          <a:lstStyle>
            <a:lvl1pPr>
              <a:defRPr sz="4800"/>
            </a:lvl1pPr>
          </a:lstStyle>
          <a:p>
            <a:r>
              <a:rPr lang="en-US"/>
              <a:t>Capitalize first letter of first word in title</a:t>
            </a:r>
          </a:p>
        </p:txBody>
      </p:sp>
      <p:sp>
        <p:nvSpPr>
          <p:cNvPr id="7" name="Slide Number Placeholder 5">
            <a:extLst>
              <a:ext uri="{FF2B5EF4-FFF2-40B4-BE49-F238E27FC236}">
                <a16:creationId xmlns:a16="http://schemas.microsoft.com/office/drawing/2014/main" id="{DB39F776-D523-4ABA-91A2-28F3CB3C43ED}"/>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Chart Placeholder 7">
            <a:extLst>
              <a:ext uri="{FF2B5EF4-FFF2-40B4-BE49-F238E27FC236}">
                <a16:creationId xmlns:a16="http://schemas.microsoft.com/office/drawing/2014/main" id="{65D15179-0546-42C8-803E-E7E6EFB73E57}"/>
              </a:ext>
            </a:extLst>
          </p:cNvPr>
          <p:cNvSpPr>
            <a:spLocks noGrp="1"/>
          </p:cNvSpPr>
          <p:nvPr>
            <p:ph type="chart" sz="quarter" idx="10" hasCustomPrompt="1"/>
          </p:nvPr>
        </p:nvSpPr>
        <p:spPr>
          <a:xfrm>
            <a:off x="5994401" y="1598084"/>
            <a:ext cx="5636684" cy="4402667"/>
          </a:xfrm>
        </p:spPr>
        <p:txBody>
          <a:bodyPr anchor="ctr"/>
          <a:lstStyle>
            <a:lvl1pPr algn="ctr">
              <a:defRPr/>
            </a:lvl1pPr>
          </a:lstStyle>
          <a:p>
            <a:r>
              <a:rPr lang="en-US"/>
              <a:t>Insert your chart here</a:t>
            </a:r>
          </a:p>
        </p:txBody>
      </p:sp>
      <p:sp>
        <p:nvSpPr>
          <p:cNvPr id="13" name="TextBox 12">
            <a:extLst>
              <a:ext uri="{FF2B5EF4-FFF2-40B4-BE49-F238E27FC236}">
                <a16:creationId xmlns:a16="http://schemas.microsoft.com/office/drawing/2014/main" id="{1579FB4C-2384-4209-B67A-1A1D0D913824}"/>
              </a:ext>
            </a:extLst>
          </p:cNvPr>
          <p:cNvSpPr txBox="1"/>
          <p:nvPr userDrawn="1"/>
        </p:nvSpPr>
        <p:spPr>
          <a:xfrm>
            <a:off x="-5283200" y="1299726"/>
            <a:ext cx="5147736" cy="2164695"/>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Delete the chart below and insert your own chart by clicking on the icon below</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Keep information bulleted</a:t>
            </a:r>
          </a:p>
        </p:txBody>
      </p:sp>
      <p:sp>
        <p:nvSpPr>
          <p:cNvPr id="14" name="Text Placeholder 11">
            <a:extLst>
              <a:ext uri="{FF2B5EF4-FFF2-40B4-BE49-F238E27FC236}">
                <a16:creationId xmlns:a16="http://schemas.microsoft.com/office/drawing/2014/main" id="{C06E6182-968F-4742-9F18-E4680177B99D}"/>
              </a:ext>
            </a:extLst>
          </p:cNvPr>
          <p:cNvSpPr>
            <a:spLocks noGrp="1"/>
          </p:cNvSpPr>
          <p:nvPr>
            <p:ph type="body" sz="quarter" idx="15" hasCustomPrompt="1"/>
          </p:nvPr>
        </p:nvSpPr>
        <p:spPr>
          <a:xfrm>
            <a:off x="609599" y="1524000"/>
            <a:ext cx="5336053" cy="4495800"/>
          </a:xfrm>
        </p:spPr>
        <p:txBody>
          <a:bodyPr lIns="0" tIns="0"/>
          <a:lstStyle>
            <a:lvl1pPr>
              <a:defRPr/>
            </a:lvl1pPr>
          </a:lstStyle>
          <a:p>
            <a:pPr lvl="0"/>
            <a:r>
              <a:rPr lang="en-US"/>
              <a:t>See instructions on the left panel.</a:t>
            </a:r>
          </a:p>
        </p:txBody>
      </p:sp>
      <p:sp>
        <p:nvSpPr>
          <p:cNvPr id="9" name="Text Placeholder 8">
            <a:extLst>
              <a:ext uri="{FF2B5EF4-FFF2-40B4-BE49-F238E27FC236}">
                <a16:creationId xmlns:a16="http://schemas.microsoft.com/office/drawing/2014/main" id="{1EB7D3CA-0CEE-4EE1-A954-6B9F0F0A72F5}"/>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2041394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P No Log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80A395-EAB8-477E-A06D-11BA30421A89}"/>
              </a:ext>
            </a:extLst>
          </p:cNvPr>
          <p:cNvSpPr>
            <a:spLocks noGrp="1"/>
          </p:cNvSpPr>
          <p:nvPr>
            <p:ph type="sldNum" sz="quarter" idx="10"/>
          </p:nvPr>
        </p:nvSpPr>
        <p:spPr>
          <a:xfrm>
            <a:off x="11175999" y="6172200"/>
            <a:ext cx="455148" cy="332677"/>
          </a:xfrm>
          <a:prstGeom prst="rect">
            <a:avLst/>
          </a:prstGeom>
        </p:spPr>
        <p:txBody>
          <a:bodyPr/>
          <a:lstStyle/>
          <a:p>
            <a:fld id="{CC07A0C6-0FC1-476D-8928-A360A0127B30}" type="slidenum">
              <a:rPr lang="en-US" smtClean="0"/>
              <a:pPr/>
              <a:t>‹#›</a:t>
            </a:fld>
            <a:endParaRPr lang="en-US"/>
          </a:p>
        </p:txBody>
      </p:sp>
      <p:sp>
        <p:nvSpPr>
          <p:cNvPr id="4" name="Title 5">
            <a:extLst>
              <a:ext uri="{FF2B5EF4-FFF2-40B4-BE49-F238E27FC236}">
                <a16:creationId xmlns:a16="http://schemas.microsoft.com/office/drawing/2014/main" id="{1ABD5075-5163-4598-BD30-CE3F0C24B4CF}"/>
              </a:ext>
            </a:extLst>
          </p:cNvPr>
          <p:cNvSpPr>
            <a:spLocks noGrp="1"/>
          </p:cNvSpPr>
          <p:nvPr>
            <p:ph type="title"/>
          </p:nvPr>
        </p:nvSpPr>
        <p:spPr>
          <a:xfrm>
            <a:off x="560851" y="685800"/>
            <a:ext cx="10981925" cy="572529"/>
          </a:xfrm>
        </p:spPr>
        <p:txBody>
          <a:bodyPr numCol="1"/>
          <a:lstStyle/>
          <a:p>
            <a:r>
              <a:rPr lang="en-US"/>
              <a:t>Click to edit Master title style</a:t>
            </a:r>
          </a:p>
        </p:txBody>
      </p:sp>
      <p:sp>
        <p:nvSpPr>
          <p:cNvPr id="7" name="Text Placeholder 11">
            <a:extLst>
              <a:ext uri="{FF2B5EF4-FFF2-40B4-BE49-F238E27FC236}">
                <a16:creationId xmlns:a16="http://schemas.microsoft.com/office/drawing/2014/main" id="{C492059D-ABF6-48D0-A915-ABF1CDC12D05}"/>
              </a:ext>
            </a:extLst>
          </p:cNvPr>
          <p:cNvSpPr>
            <a:spLocks noGrp="1"/>
          </p:cNvSpPr>
          <p:nvPr>
            <p:ph type="body" sz="quarter" idx="12"/>
          </p:nvPr>
        </p:nvSpPr>
        <p:spPr>
          <a:xfrm>
            <a:off x="457200" y="1524000"/>
            <a:ext cx="10310813" cy="4567237"/>
          </a:xfrm>
        </p:spPr>
        <p:txBody>
          <a:bodyPr/>
          <a:lstStyle>
            <a:lvl1pPr>
              <a:defRPr sz="3600"/>
            </a:lvl1pPr>
          </a:lstStyle>
          <a:p>
            <a:pPr lvl="0"/>
            <a:r>
              <a:rPr lang="en-US"/>
              <a:t>Edit Master text </a:t>
            </a:r>
          </a:p>
          <a:p>
            <a:pPr lvl="0"/>
            <a:endParaRPr lang="en-US"/>
          </a:p>
        </p:txBody>
      </p:sp>
    </p:spTree>
    <p:extLst>
      <p:ext uri="{BB962C8B-B14F-4D97-AF65-F5344CB8AC3E}">
        <p14:creationId xmlns:p14="http://schemas.microsoft.com/office/powerpoint/2010/main" val="935080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Title Slide 1 Aerial Cit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441E7F-4244-2E49-A7F0-5F3AED2C0A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5008" b="9952"/>
          <a:stretch/>
        </p:blipFill>
        <p:spPr>
          <a:xfrm>
            <a:off x="1" y="0"/>
            <a:ext cx="12192000" cy="6858000"/>
          </a:xfrm>
          <a:prstGeom prst="rect">
            <a:avLst/>
          </a:prstGeom>
        </p:spPr>
      </p:pic>
      <p:pic>
        <p:nvPicPr>
          <p:cNvPr id="6" name="Picture 5" descr="Alternate_Shape_Oranc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2" name="Title 1"/>
          <p:cNvSpPr>
            <a:spLocks noGrp="1"/>
          </p:cNvSpPr>
          <p:nvPr>
            <p:ph type="ctrTitle" hasCustomPrompt="1"/>
          </p:nvPr>
        </p:nvSpPr>
        <p:spPr>
          <a:xfrm>
            <a:off x="914400" y="2843472"/>
            <a:ext cx="4876800" cy="2049600"/>
          </a:xfrm>
        </p:spPr>
        <p:txBody>
          <a:bodyPr wrap="square" lIns="0" tIns="0" rIns="0" bIns="0" numCol="1" anchor="ctr" anchorCtr="0">
            <a:no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31" name="Text Placeholder 29"/>
          <p:cNvSpPr>
            <a:spLocks noGrp="1"/>
          </p:cNvSpPr>
          <p:nvPr>
            <p:ph type="body" sz="quarter" idx="10" hasCustomPrompt="1"/>
          </p:nvPr>
        </p:nvSpPr>
        <p:spPr>
          <a:xfrm>
            <a:off x="914400" y="4947048"/>
            <a:ext cx="4876800" cy="492443"/>
          </a:xfrm>
          <a:prstGeom prst="rect">
            <a:avLst/>
          </a:prstGeom>
        </p:spPr>
        <p:txBody>
          <a:bodyPr lIns="0" tIns="0" rIns="0" bIns="0" anchor="t">
            <a:no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C20877E0-70DF-4057-9F2D-93B3662043A1}"/>
              </a:ext>
            </a:extLst>
          </p:cNvPr>
          <p:cNvSpPr>
            <a:spLocks noGrp="1"/>
          </p:cNvSpPr>
          <p:nvPr>
            <p:ph type="body" sz="quarter" idx="11" hasCustomPrompt="1"/>
          </p:nvPr>
        </p:nvSpPr>
        <p:spPr>
          <a:xfrm>
            <a:off x="914400" y="5765800"/>
            <a:ext cx="487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C1573ABB-65A7-4B5A-B033-32627B9D8E9E}" type="datetime4">
              <a:rPr lang="en-US" smtClean="0"/>
              <a:t>July 6, 2021</a:t>
            </a:fld>
            <a:endParaRPr lang="en-US"/>
          </a:p>
        </p:txBody>
      </p:sp>
      <p:pic>
        <p:nvPicPr>
          <p:cNvPr id="16" name="Graphic 15">
            <a:extLst>
              <a:ext uri="{FF2B5EF4-FFF2-40B4-BE49-F238E27FC236}">
                <a16:creationId xmlns:a16="http://schemas.microsoft.com/office/drawing/2014/main" id="{AF4F6E22-DA01-42BD-B11E-236DFE86178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53161" y="381000"/>
            <a:ext cx="3134039" cy="1083733"/>
          </a:xfrm>
          <a:prstGeom prst="rect">
            <a:avLst/>
          </a:prstGeom>
        </p:spPr>
      </p:pic>
    </p:spTree>
    <p:extLst>
      <p:ext uri="{BB962C8B-B14F-4D97-AF65-F5344CB8AC3E}">
        <p14:creationId xmlns:p14="http://schemas.microsoft.com/office/powerpoint/2010/main" val="157904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tle Slide 1 Aerial City">
    <p:spTree>
      <p:nvGrpSpPr>
        <p:cNvPr id="1" name=""/>
        <p:cNvGrpSpPr/>
        <p:nvPr/>
      </p:nvGrpSpPr>
      <p:grpSpPr>
        <a:xfrm>
          <a:off x="0" y="0"/>
          <a:ext cx="0" cy="0"/>
          <a:chOff x="0" y="0"/>
          <a:chExt cx="0" cy="0"/>
        </a:xfrm>
      </p:grpSpPr>
      <p:pic>
        <p:nvPicPr>
          <p:cNvPr id="7" name="Picture 6" descr="A picture containing grass, sky, outdoor, way&#10;&#10;Description automatically generated">
            <a:extLst>
              <a:ext uri="{FF2B5EF4-FFF2-40B4-BE49-F238E27FC236}">
                <a16:creationId xmlns:a16="http://schemas.microsoft.com/office/drawing/2014/main" id="{93DF5203-7A7E-4E3C-AA27-6CF2AB6E246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555" y="0"/>
            <a:ext cx="12200555" cy="6858000"/>
          </a:xfrm>
          <a:prstGeom prst="rect">
            <a:avLst/>
          </a:prstGeom>
        </p:spPr>
      </p:pic>
      <p:pic>
        <p:nvPicPr>
          <p:cNvPr id="6" name="Picture 5" descr="Alternate_Shape_Oranc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0" name="Title 1">
            <a:extLst>
              <a:ext uri="{FF2B5EF4-FFF2-40B4-BE49-F238E27FC236}">
                <a16:creationId xmlns:a16="http://schemas.microsoft.com/office/drawing/2014/main" id="{CF079DCB-3D44-40FB-86A4-6D02134505E5}"/>
              </a:ext>
            </a:extLst>
          </p:cNvPr>
          <p:cNvSpPr>
            <a:spLocks noGrp="1"/>
          </p:cNvSpPr>
          <p:nvPr>
            <p:ph type="ctrTitle" hasCustomPrompt="1"/>
          </p:nvPr>
        </p:nvSpPr>
        <p:spPr>
          <a:xfrm>
            <a:off x="914400" y="2843472"/>
            <a:ext cx="4876800" cy="2049600"/>
          </a:xfrm>
        </p:spPr>
        <p:txBody>
          <a:bodyPr wrap="square" lIns="0" tIns="0" rIns="0" bIns="0" numCol="1" anchor="ctr" anchorCtr="0">
            <a:no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1" name="Text Placeholder 29">
            <a:extLst>
              <a:ext uri="{FF2B5EF4-FFF2-40B4-BE49-F238E27FC236}">
                <a16:creationId xmlns:a16="http://schemas.microsoft.com/office/drawing/2014/main" id="{3C7B3A36-DC7F-437C-8EF0-8BACFA875927}"/>
              </a:ext>
            </a:extLst>
          </p:cNvPr>
          <p:cNvSpPr>
            <a:spLocks noGrp="1"/>
          </p:cNvSpPr>
          <p:nvPr>
            <p:ph type="body" sz="quarter" idx="10" hasCustomPrompt="1"/>
          </p:nvPr>
        </p:nvSpPr>
        <p:spPr>
          <a:xfrm>
            <a:off x="914400" y="4947048"/>
            <a:ext cx="4876800" cy="492443"/>
          </a:xfrm>
          <a:prstGeom prst="rect">
            <a:avLst/>
          </a:prstGeom>
        </p:spPr>
        <p:txBody>
          <a:bodyPr lIns="0" tIns="0" rIns="0" bIns="0" anchor="t">
            <a:no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2" name="Text Placeholder 8">
            <a:extLst>
              <a:ext uri="{FF2B5EF4-FFF2-40B4-BE49-F238E27FC236}">
                <a16:creationId xmlns:a16="http://schemas.microsoft.com/office/drawing/2014/main" id="{6D659AB3-4540-41A1-9A1D-B373056FB17A}"/>
              </a:ext>
            </a:extLst>
          </p:cNvPr>
          <p:cNvSpPr>
            <a:spLocks noGrp="1"/>
          </p:cNvSpPr>
          <p:nvPr>
            <p:ph type="body" sz="quarter" idx="11" hasCustomPrompt="1"/>
          </p:nvPr>
        </p:nvSpPr>
        <p:spPr>
          <a:xfrm>
            <a:off x="914400" y="5765800"/>
            <a:ext cx="487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F8F282B9-9A23-436E-9FEA-2A2A28C21980}" type="datetime4">
              <a:rPr lang="en-US" smtClean="0"/>
              <a:t>July 6, 2021</a:t>
            </a:fld>
            <a:endParaRPr lang="en-US"/>
          </a:p>
        </p:txBody>
      </p:sp>
      <p:pic>
        <p:nvPicPr>
          <p:cNvPr id="15" name="Graphic 14">
            <a:extLst>
              <a:ext uri="{FF2B5EF4-FFF2-40B4-BE49-F238E27FC236}">
                <a16:creationId xmlns:a16="http://schemas.microsoft.com/office/drawing/2014/main" id="{71DB310C-D313-4C4F-B34F-AF6864F6B9E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415470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1 Aerial City">
    <p:spTree>
      <p:nvGrpSpPr>
        <p:cNvPr id="1" name=""/>
        <p:cNvGrpSpPr/>
        <p:nvPr/>
      </p:nvGrpSpPr>
      <p:grpSpPr>
        <a:xfrm>
          <a:off x="0" y="0"/>
          <a:ext cx="0" cy="0"/>
          <a:chOff x="0" y="0"/>
          <a:chExt cx="0" cy="0"/>
        </a:xfrm>
      </p:grpSpPr>
      <p:pic>
        <p:nvPicPr>
          <p:cNvPr id="15" name="Picture 14" descr="GettyImages-505278032_ALT.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8441E7F-4244-2E49-A7F0-5F3AED2C0A4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 y="-25400"/>
            <a:ext cx="12191997" cy="6864093"/>
          </a:xfrm>
          <a:prstGeom prst="rect">
            <a:avLst/>
          </a:prstGeom>
        </p:spPr>
      </p:pic>
      <p:pic>
        <p:nvPicPr>
          <p:cNvPr id="6" name="Picture 5" descr="Alternate_Shape_Oranc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2" name="Title 1"/>
          <p:cNvSpPr>
            <a:spLocks noGrp="1"/>
          </p:cNvSpPr>
          <p:nvPr>
            <p:ph type="ctrTitle" hasCustomPrompt="1"/>
          </p:nvPr>
        </p:nvSpPr>
        <p:spPr>
          <a:xfrm>
            <a:off x="914400" y="2843472"/>
            <a:ext cx="4876800" cy="2049600"/>
          </a:xfrm>
        </p:spPr>
        <p:txBody>
          <a:bodyPr wrap="square" lIns="0" tIns="0" rIns="0" bIns="0" numCol="1" anchor="ctr" anchorCtr="0">
            <a:no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31" name="Text Placeholder 29"/>
          <p:cNvSpPr>
            <a:spLocks noGrp="1"/>
          </p:cNvSpPr>
          <p:nvPr>
            <p:ph type="body" sz="quarter" idx="10" hasCustomPrompt="1"/>
          </p:nvPr>
        </p:nvSpPr>
        <p:spPr>
          <a:xfrm>
            <a:off x="914400" y="4947048"/>
            <a:ext cx="4876800" cy="492443"/>
          </a:xfrm>
          <a:prstGeom prst="rect">
            <a:avLst/>
          </a:prstGeom>
        </p:spPr>
        <p:txBody>
          <a:bodyPr lIns="0" tIns="0" rIns="0" bIns="0" anchor="t">
            <a:no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C20877E0-70DF-4057-9F2D-93B3662043A1}"/>
              </a:ext>
            </a:extLst>
          </p:cNvPr>
          <p:cNvSpPr>
            <a:spLocks noGrp="1"/>
          </p:cNvSpPr>
          <p:nvPr>
            <p:ph type="body" sz="quarter" idx="11" hasCustomPrompt="1"/>
          </p:nvPr>
        </p:nvSpPr>
        <p:spPr>
          <a:xfrm>
            <a:off x="914400" y="5765800"/>
            <a:ext cx="487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C1573ABB-65A7-4B5A-B033-32627B9D8E9E}" type="datetime4">
              <a:rPr lang="en-US" smtClean="0"/>
              <a:t>July 6, 2021</a:t>
            </a:fld>
            <a:endParaRPr lang="en-US"/>
          </a:p>
        </p:txBody>
      </p:sp>
      <p:pic>
        <p:nvPicPr>
          <p:cNvPr id="16" name="Graphic 15">
            <a:extLst>
              <a:ext uri="{FF2B5EF4-FFF2-40B4-BE49-F238E27FC236}">
                <a16:creationId xmlns:a16="http://schemas.microsoft.com/office/drawing/2014/main" id="{AF4F6E22-DA01-42BD-B11E-236DFE861782}"/>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53161" y="381000"/>
            <a:ext cx="3134039" cy="1083733"/>
          </a:xfrm>
          <a:prstGeom prst="rect">
            <a:avLst/>
          </a:prstGeom>
        </p:spPr>
      </p:pic>
    </p:spTree>
    <p:extLst>
      <p:ext uri="{BB962C8B-B14F-4D97-AF65-F5344CB8AC3E}">
        <p14:creationId xmlns:p14="http://schemas.microsoft.com/office/powerpoint/2010/main" val="55492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_Title Slide 2 Peop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4AD847-8014-496A-8443-3A1C1E48CA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4" r="7571" b="10891"/>
          <a:stretch/>
        </p:blipFill>
        <p:spPr>
          <a:xfrm>
            <a:off x="2438400" y="1"/>
            <a:ext cx="9753600" cy="6857999"/>
          </a:xfrm>
          <a:prstGeom prst="rect">
            <a:avLst/>
          </a:prstGeom>
        </p:spPr>
      </p:pic>
      <p:pic>
        <p:nvPicPr>
          <p:cNvPr id="15" name="Picture 14" descr="Alternate_Shape_Orance.png">
            <a:extLst>
              <a:ext uri="{FF2B5EF4-FFF2-40B4-BE49-F238E27FC236}">
                <a16:creationId xmlns:a16="http://schemas.microsoft.com/office/drawing/2014/main" id="{6A8F0868-F204-4958-9F45-4AD7FD9F466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089" y="762000"/>
            <a:ext cx="6821511" cy="5810284"/>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21" name="Title 1">
            <a:extLst>
              <a:ext uri="{FF2B5EF4-FFF2-40B4-BE49-F238E27FC236}">
                <a16:creationId xmlns:a16="http://schemas.microsoft.com/office/drawing/2014/main" id="{97D9C3D3-1D7A-4980-8FF6-B21F390252C1}"/>
              </a:ext>
            </a:extLst>
          </p:cNvPr>
          <p:cNvSpPr>
            <a:spLocks noGrp="1"/>
          </p:cNvSpPr>
          <p:nvPr>
            <p:ph type="ctrTitle" hasCustomPrompt="1"/>
          </p:nvPr>
        </p:nvSpPr>
        <p:spPr>
          <a:xfrm>
            <a:off x="914400" y="3352800"/>
            <a:ext cx="56388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Title Case</a:t>
            </a:r>
          </a:p>
        </p:txBody>
      </p:sp>
      <p:sp>
        <p:nvSpPr>
          <p:cNvPr id="22" name="Text Placeholder 29">
            <a:extLst>
              <a:ext uri="{FF2B5EF4-FFF2-40B4-BE49-F238E27FC236}">
                <a16:creationId xmlns:a16="http://schemas.microsoft.com/office/drawing/2014/main" id="{E86E101E-7D22-488F-969C-219F8F7DC769}"/>
              </a:ext>
            </a:extLst>
          </p:cNvPr>
          <p:cNvSpPr>
            <a:spLocks noGrp="1"/>
          </p:cNvSpPr>
          <p:nvPr>
            <p:ph type="body" sz="quarter" idx="10" hasCustomPrompt="1"/>
          </p:nvPr>
        </p:nvSpPr>
        <p:spPr>
          <a:xfrm>
            <a:off x="914400" y="4766121"/>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3D04FB23-6F85-4DC7-A5FF-0F3270A11325}"/>
              </a:ext>
            </a:extLst>
          </p:cNvPr>
          <p:cNvSpPr>
            <a:spLocks noGrp="1"/>
          </p:cNvSpPr>
          <p:nvPr>
            <p:ph type="body" sz="quarter" idx="11" hasCustomPrompt="1"/>
          </p:nvPr>
        </p:nvSpPr>
        <p:spPr>
          <a:xfrm>
            <a:off x="914400" y="5537964"/>
            <a:ext cx="2438400" cy="492442"/>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1D0AAB1F-4C4F-40D4-82E9-E8B951A519AD}" type="datetime4">
              <a:rPr lang="en-US" smtClean="0"/>
              <a:t>July 6, 2021</a:t>
            </a:fld>
            <a:endParaRPr lang="en-US"/>
          </a:p>
        </p:txBody>
      </p:sp>
      <p:pic>
        <p:nvPicPr>
          <p:cNvPr id="10" name="Graphic 9">
            <a:extLst>
              <a:ext uri="{FF2B5EF4-FFF2-40B4-BE49-F238E27FC236}">
                <a16:creationId xmlns:a16="http://schemas.microsoft.com/office/drawing/2014/main" id="{18B66BA1-1EF8-4A1A-89AB-1D680277562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113" y="610518"/>
            <a:ext cx="2580844" cy="456282"/>
          </a:xfrm>
          <a:prstGeom prst="rect">
            <a:avLst/>
          </a:prstGeom>
        </p:spPr>
      </p:pic>
    </p:spTree>
    <p:extLst>
      <p:ext uri="{BB962C8B-B14F-4D97-AF65-F5344CB8AC3E}">
        <p14:creationId xmlns:p14="http://schemas.microsoft.com/office/powerpoint/2010/main" val="371507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2 People">
    <p:spTree>
      <p:nvGrpSpPr>
        <p:cNvPr id="1" name=""/>
        <p:cNvGrpSpPr/>
        <p:nvPr/>
      </p:nvGrpSpPr>
      <p:grpSpPr>
        <a:xfrm>
          <a:off x="0" y="0"/>
          <a:ext cx="0" cy="0"/>
          <a:chOff x="0" y="0"/>
          <a:chExt cx="0" cy="0"/>
        </a:xfrm>
      </p:grpSpPr>
      <p:pic>
        <p:nvPicPr>
          <p:cNvPr id="3" name="Picture 2" descr="A picture containing sky, outdoor, road, person&#10;&#10;Description automatically generated">
            <a:extLst>
              <a:ext uri="{FF2B5EF4-FFF2-40B4-BE49-F238E27FC236}">
                <a16:creationId xmlns:a16="http://schemas.microsoft.com/office/drawing/2014/main" id="{282921CF-F083-45EA-A40B-E5558D353AF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p:blipFill>
        <p:spPr>
          <a:xfrm>
            <a:off x="0" y="0"/>
            <a:ext cx="12192000" cy="6999360"/>
          </a:xfrm>
          <a:prstGeom prst="rect">
            <a:avLst/>
          </a:prstGeom>
        </p:spPr>
      </p:pic>
      <p:pic>
        <p:nvPicPr>
          <p:cNvPr id="18" name="Picture 17" descr="Alternate_Shape_Orance.png">
            <a:extLst>
              <a:ext uri="{FF2B5EF4-FFF2-40B4-BE49-F238E27FC236}">
                <a16:creationId xmlns:a16="http://schemas.microsoft.com/office/drawing/2014/main" id="{1BC25609-6B1C-40A3-9460-71745C28668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5" name="Title 1">
            <a:extLst>
              <a:ext uri="{FF2B5EF4-FFF2-40B4-BE49-F238E27FC236}">
                <a16:creationId xmlns:a16="http://schemas.microsoft.com/office/drawing/2014/main" id="{0B4C4C87-A766-434F-AF86-6DDA24A0AF33}"/>
              </a:ext>
            </a:extLst>
          </p:cNvPr>
          <p:cNvSpPr>
            <a:spLocks noGrp="1"/>
          </p:cNvSpPr>
          <p:nvPr>
            <p:ph type="ctrTitle" hasCustomPrompt="1"/>
          </p:nvPr>
        </p:nvSpPr>
        <p:spPr>
          <a:xfrm>
            <a:off x="914400" y="2900962"/>
            <a:ext cx="4978400" cy="2039020"/>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6" name="Text Placeholder 29">
            <a:extLst>
              <a:ext uri="{FF2B5EF4-FFF2-40B4-BE49-F238E27FC236}">
                <a16:creationId xmlns:a16="http://schemas.microsoft.com/office/drawing/2014/main" id="{5249B4A3-E228-4BDF-8581-A3B1F12A2D9A}"/>
              </a:ext>
            </a:extLst>
          </p:cNvPr>
          <p:cNvSpPr>
            <a:spLocks noGrp="1"/>
          </p:cNvSpPr>
          <p:nvPr>
            <p:ph type="body" sz="quarter" idx="10" hasCustomPrompt="1"/>
          </p:nvPr>
        </p:nvSpPr>
        <p:spPr>
          <a:xfrm>
            <a:off x="914400" y="4993957"/>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7" name="Text Placeholder 8">
            <a:extLst>
              <a:ext uri="{FF2B5EF4-FFF2-40B4-BE49-F238E27FC236}">
                <a16:creationId xmlns:a16="http://schemas.microsoft.com/office/drawing/2014/main" id="{FC9921B2-4F7A-4B9D-801E-EF8B63526173}"/>
              </a:ext>
            </a:extLst>
          </p:cNvPr>
          <p:cNvSpPr>
            <a:spLocks noGrp="1"/>
          </p:cNvSpPr>
          <p:nvPr>
            <p:ph type="body" sz="quarter" idx="11" hasCustomPrompt="1"/>
          </p:nvPr>
        </p:nvSpPr>
        <p:spPr>
          <a:xfrm>
            <a:off x="914400" y="5765800"/>
            <a:ext cx="2438400" cy="492442"/>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1D0AAB1F-4C4F-40D4-82E9-E8B951A519AD}" type="datetime4">
              <a:rPr lang="en-US" smtClean="0"/>
              <a:t>July 6, 2021</a:t>
            </a:fld>
            <a:endParaRPr lang="en-US"/>
          </a:p>
        </p:txBody>
      </p:sp>
      <p:pic>
        <p:nvPicPr>
          <p:cNvPr id="11" name="Graphic 10">
            <a:extLst>
              <a:ext uri="{FF2B5EF4-FFF2-40B4-BE49-F238E27FC236}">
                <a16:creationId xmlns:a16="http://schemas.microsoft.com/office/drawing/2014/main" id="{F8E3DD90-7A50-43F6-8A47-9AAB6CD69B96}"/>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380285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lide Aerial Rural">
    <p:spTree>
      <p:nvGrpSpPr>
        <p:cNvPr id="1" name=""/>
        <p:cNvGrpSpPr/>
        <p:nvPr/>
      </p:nvGrpSpPr>
      <p:grpSpPr>
        <a:xfrm>
          <a:off x="0" y="0"/>
          <a:ext cx="0" cy="0"/>
          <a:chOff x="0" y="0"/>
          <a:chExt cx="0" cy="0"/>
        </a:xfrm>
      </p:grpSpPr>
      <p:pic>
        <p:nvPicPr>
          <p:cNvPr id="8" name="Picture 7" descr="A picture containing plant, flower, tree&#10;&#10;Description automatically generated">
            <a:extLst>
              <a:ext uri="{FF2B5EF4-FFF2-40B4-BE49-F238E27FC236}">
                <a16:creationId xmlns:a16="http://schemas.microsoft.com/office/drawing/2014/main" id="{91DF2460-48DD-4015-90B2-21E6D63F2F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0"/>
            <a:ext cx="12192000" cy="6858000"/>
          </a:xfrm>
          <a:prstGeom prst="rect">
            <a:avLst/>
          </a:prstGeom>
        </p:spPr>
      </p:pic>
      <p:pic>
        <p:nvPicPr>
          <p:cNvPr id="5" name="Graphic 4">
            <a:extLst>
              <a:ext uri="{FF2B5EF4-FFF2-40B4-BE49-F238E27FC236}">
                <a16:creationId xmlns:a16="http://schemas.microsoft.com/office/drawing/2014/main" id="{609646AA-28F6-4AE6-AB3C-9091A8A08A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6400" y="1676401"/>
            <a:ext cx="8432800" cy="4800600"/>
          </a:xfrm>
          <a:prstGeom prst="rect">
            <a:avLst/>
          </a:prstGeom>
        </p:spPr>
      </p:pic>
      <p:sp>
        <p:nvSpPr>
          <p:cNvPr id="6" name="Title 1">
            <a:extLst>
              <a:ext uri="{FF2B5EF4-FFF2-40B4-BE49-F238E27FC236}">
                <a16:creationId xmlns:a16="http://schemas.microsoft.com/office/drawing/2014/main" id="{4719074A-4A06-4466-9679-EAF442A89981}"/>
              </a:ext>
            </a:extLst>
          </p:cNvPr>
          <p:cNvSpPr>
            <a:spLocks noGrp="1"/>
          </p:cNvSpPr>
          <p:nvPr>
            <p:ph type="ctrTitle" hasCustomPrompt="1"/>
          </p:nvPr>
        </p:nvSpPr>
        <p:spPr>
          <a:xfrm>
            <a:off x="1625600" y="3635326"/>
            <a:ext cx="61468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Upper Case</a:t>
            </a:r>
          </a:p>
        </p:txBody>
      </p:sp>
      <p:sp>
        <p:nvSpPr>
          <p:cNvPr id="7" name="Text Placeholder 29">
            <a:extLst>
              <a:ext uri="{FF2B5EF4-FFF2-40B4-BE49-F238E27FC236}">
                <a16:creationId xmlns:a16="http://schemas.microsoft.com/office/drawing/2014/main" id="{A37F7E58-EFFD-4ECF-8A8C-A6368F9BB272}"/>
              </a:ext>
            </a:extLst>
          </p:cNvPr>
          <p:cNvSpPr>
            <a:spLocks noGrp="1"/>
          </p:cNvSpPr>
          <p:nvPr>
            <p:ph type="body" sz="quarter" idx="11" hasCustomPrompt="1"/>
          </p:nvPr>
        </p:nvSpPr>
        <p:spPr>
          <a:xfrm>
            <a:off x="1625600" y="4953000"/>
            <a:ext cx="614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0" name="Text Placeholder 8">
            <a:extLst>
              <a:ext uri="{FF2B5EF4-FFF2-40B4-BE49-F238E27FC236}">
                <a16:creationId xmlns:a16="http://schemas.microsoft.com/office/drawing/2014/main" id="{97EB751E-F4AE-45B5-9724-47F18AC7F2B4}"/>
              </a:ext>
            </a:extLst>
          </p:cNvPr>
          <p:cNvSpPr>
            <a:spLocks noGrp="1"/>
          </p:cNvSpPr>
          <p:nvPr>
            <p:ph type="body" sz="quarter" idx="12" hasCustomPrompt="1"/>
          </p:nvPr>
        </p:nvSpPr>
        <p:spPr>
          <a:xfrm>
            <a:off x="1625600" y="5805846"/>
            <a:ext cx="614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6616885D-3816-4AFA-93F8-A71F7D363418}" type="datetime4">
              <a:rPr lang="en-US" smtClean="0"/>
              <a:t>July 10, 2019</a:t>
            </a:fld>
            <a:endParaRPr lang="en-US"/>
          </a:p>
        </p:txBody>
      </p:sp>
      <p:pic>
        <p:nvPicPr>
          <p:cNvPr id="12" name="Graphic 11">
            <a:extLst>
              <a:ext uri="{FF2B5EF4-FFF2-40B4-BE49-F238E27FC236}">
                <a16:creationId xmlns:a16="http://schemas.microsoft.com/office/drawing/2014/main" id="{CAD1F0A1-015C-4A01-8C22-1E9C0FC3160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35696983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2 Aerial Rural">
    <p:bg>
      <p:bgPr>
        <a:solidFill>
          <a:schemeClr val="bg1">
            <a:alpha val="99000"/>
          </a:schemeClr>
        </a:solidFill>
        <a:effectLst/>
      </p:bgPr>
    </p:bg>
    <p:spTree>
      <p:nvGrpSpPr>
        <p:cNvPr id="1" name=""/>
        <p:cNvGrpSpPr/>
        <p:nvPr/>
      </p:nvGrpSpPr>
      <p:grpSpPr>
        <a:xfrm>
          <a:off x="0" y="0"/>
          <a:ext cx="0" cy="0"/>
          <a:chOff x="0" y="0"/>
          <a:chExt cx="0" cy="0"/>
        </a:xfrm>
      </p:grpSpPr>
      <p:pic>
        <p:nvPicPr>
          <p:cNvPr id="10" name="Picture 9" descr="A picture containing sky, outdoor, plant, flower&#10;&#10;Description automatically generated">
            <a:extLst>
              <a:ext uri="{FF2B5EF4-FFF2-40B4-BE49-F238E27FC236}">
                <a16:creationId xmlns:a16="http://schemas.microsoft.com/office/drawing/2014/main" id="{2810CEEC-B999-421F-A917-DA470D358C3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34"/>
          <a:stretch/>
        </p:blipFill>
        <p:spPr>
          <a:xfrm>
            <a:off x="-2336" y="0"/>
            <a:ext cx="12198477" cy="6858000"/>
          </a:xfrm>
          <a:prstGeom prst="rect">
            <a:avLst/>
          </a:prstGeom>
        </p:spPr>
      </p:pic>
      <p:pic>
        <p:nvPicPr>
          <p:cNvPr id="6" name="Picture 5" descr="Alternate_Shape_Oranc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2" name="Title 1">
            <a:extLst>
              <a:ext uri="{FF2B5EF4-FFF2-40B4-BE49-F238E27FC236}">
                <a16:creationId xmlns:a16="http://schemas.microsoft.com/office/drawing/2014/main" id="{C135B6C8-3F0D-422C-BB4C-8FCC48587EF9}"/>
              </a:ext>
            </a:extLst>
          </p:cNvPr>
          <p:cNvSpPr>
            <a:spLocks noGrp="1"/>
          </p:cNvSpPr>
          <p:nvPr>
            <p:ph type="ctrTitle" hasCustomPrompt="1"/>
          </p:nvPr>
        </p:nvSpPr>
        <p:spPr>
          <a:xfrm>
            <a:off x="863600" y="3733800"/>
            <a:ext cx="53340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15" name="Text Placeholder 29">
            <a:extLst>
              <a:ext uri="{FF2B5EF4-FFF2-40B4-BE49-F238E27FC236}">
                <a16:creationId xmlns:a16="http://schemas.microsoft.com/office/drawing/2014/main" id="{1F980366-EDF8-44E0-BEF4-55B2CEFA0BF5}"/>
              </a:ext>
            </a:extLst>
          </p:cNvPr>
          <p:cNvSpPr>
            <a:spLocks noGrp="1"/>
          </p:cNvSpPr>
          <p:nvPr>
            <p:ph type="body" sz="quarter" idx="10" hasCustomPrompt="1"/>
          </p:nvPr>
        </p:nvSpPr>
        <p:spPr>
          <a:xfrm>
            <a:off x="863600" y="5147121"/>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8" name="Graphic 7">
            <a:extLst>
              <a:ext uri="{FF2B5EF4-FFF2-40B4-BE49-F238E27FC236}">
                <a16:creationId xmlns:a16="http://schemas.microsoft.com/office/drawing/2014/main" id="{73728BF3-8B21-4AA5-BC86-B95CD3265E6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355882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Divider 3 Aerial City Fall">
    <p:spTree>
      <p:nvGrpSpPr>
        <p:cNvPr id="1" name=""/>
        <p:cNvGrpSpPr/>
        <p:nvPr/>
      </p:nvGrpSpPr>
      <p:grpSpPr>
        <a:xfrm>
          <a:off x="0" y="0"/>
          <a:ext cx="0" cy="0"/>
          <a:chOff x="0" y="0"/>
          <a:chExt cx="0" cy="0"/>
        </a:xfrm>
      </p:grpSpPr>
      <p:pic>
        <p:nvPicPr>
          <p:cNvPr id="3" name="Picture 2" descr="A picture containing tree, outdoor, way, road&#10;&#10;Description automatically generated">
            <a:extLst>
              <a:ext uri="{FF2B5EF4-FFF2-40B4-BE49-F238E27FC236}">
                <a16:creationId xmlns:a16="http://schemas.microsoft.com/office/drawing/2014/main" id="{334ADC79-7EE7-4936-B9D5-0878BF5F9D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17977" y="-1"/>
            <a:ext cx="12809978" cy="6932291"/>
          </a:xfrm>
          <a:prstGeom prst="rect">
            <a:avLst/>
          </a:prstGeom>
        </p:spPr>
      </p:pic>
      <p:pic>
        <p:nvPicPr>
          <p:cNvPr id="5" name="Picture 4">
            <a:extLst>
              <a:ext uri="{FF2B5EF4-FFF2-40B4-BE49-F238E27FC236}">
                <a16:creationId xmlns:a16="http://schemas.microsoft.com/office/drawing/2014/main" id="{3663E92B-5DC4-4263-BF87-DD69971A4E3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586" t="22222" r="39608" b="9630"/>
          <a:stretch/>
        </p:blipFill>
        <p:spPr>
          <a:xfrm rot="2773902">
            <a:off x="123029" y="-1686431"/>
            <a:ext cx="8605935" cy="7469297"/>
          </a:xfrm>
          <a:prstGeom prst="rect">
            <a:avLst/>
          </a:prstGeom>
          <a:noFill/>
          <a:ln>
            <a:noFill/>
          </a:ln>
        </p:spPr>
      </p:pic>
      <p:sp>
        <p:nvSpPr>
          <p:cNvPr id="6" name="Title 1">
            <a:extLst>
              <a:ext uri="{FF2B5EF4-FFF2-40B4-BE49-F238E27FC236}">
                <a16:creationId xmlns:a16="http://schemas.microsoft.com/office/drawing/2014/main" id="{783B0319-8186-4FB9-9137-2D67545E6478}"/>
              </a:ext>
            </a:extLst>
          </p:cNvPr>
          <p:cNvSpPr>
            <a:spLocks noGrp="1"/>
          </p:cNvSpPr>
          <p:nvPr>
            <p:ph type="ctrTitle" hasCustomPrompt="1"/>
          </p:nvPr>
        </p:nvSpPr>
        <p:spPr>
          <a:xfrm>
            <a:off x="1219200" y="1143000"/>
            <a:ext cx="55880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7" name="Text Placeholder 29">
            <a:extLst>
              <a:ext uri="{FF2B5EF4-FFF2-40B4-BE49-F238E27FC236}">
                <a16:creationId xmlns:a16="http://schemas.microsoft.com/office/drawing/2014/main" id="{86368F64-F968-42A9-A59B-CEDFD969619D}"/>
              </a:ext>
            </a:extLst>
          </p:cNvPr>
          <p:cNvSpPr>
            <a:spLocks noGrp="1"/>
          </p:cNvSpPr>
          <p:nvPr>
            <p:ph type="body" sz="quarter" idx="11" hasCustomPrompt="1"/>
          </p:nvPr>
        </p:nvSpPr>
        <p:spPr>
          <a:xfrm>
            <a:off x="1219200" y="2502347"/>
            <a:ext cx="4978400" cy="492443"/>
          </a:xfrm>
          <a:prstGeom prst="rect">
            <a:avLst/>
          </a:prstGeom>
        </p:spPr>
        <p:txBody>
          <a:bodyPr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9" name="Graphic 8">
            <a:extLst>
              <a:ext uri="{FF2B5EF4-FFF2-40B4-BE49-F238E27FC236}">
                <a16:creationId xmlns:a16="http://schemas.microsoft.com/office/drawing/2014/main" id="{73CF8E72-2700-45A7-A4A6-00E423610C7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53161" y="381000"/>
            <a:ext cx="3134039" cy="1083733"/>
          </a:xfrm>
          <a:prstGeom prst="rect">
            <a:avLst/>
          </a:prstGeom>
        </p:spPr>
      </p:pic>
    </p:spTree>
    <p:extLst>
      <p:ext uri="{BB962C8B-B14F-4D97-AF65-F5344CB8AC3E}">
        <p14:creationId xmlns:p14="http://schemas.microsoft.com/office/powerpoint/2010/main" val="3845797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2 Aerial Rural">
    <p:bg>
      <p:bgPr>
        <a:solidFill>
          <a:schemeClr val="bg1">
            <a:alpha val="99000"/>
          </a:schemeClr>
        </a:solidFill>
        <a:effectLst/>
      </p:bgPr>
    </p:bg>
    <p:spTree>
      <p:nvGrpSpPr>
        <p:cNvPr id="1" name=""/>
        <p:cNvGrpSpPr/>
        <p:nvPr/>
      </p:nvGrpSpPr>
      <p:grpSpPr>
        <a:xfrm>
          <a:off x="0" y="0"/>
          <a:ext cx="0" cy="0"/>
          <a:chOff x="0" y="0"/>
          <a:chExt cx="0" cy="0"/>
        </a:xfrm>
      </p:grpSpPr>
      <p:pic>
        <p:nvPicPr>
          <p:cNvPr id="10" name="Picture 9" descr="A picture containing sky, outdoor, plant, flower&#10;&#10;Description automatically generated">
            <a:extLst>
              <a:ext uri="{FF2B5EF4-FFF2-40B4-BE49-F238E27FC236}">
                <a16:creationId xmlns:a16="http://schemas.microsoft.com/office/drawing/2014/main" id="{2810CEEC-B999-421F-A917-DA470D358C3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34"/>
          <a:stretch/>
        </p:blipFill>
        <p:spPr>
          <a:xfrm>
            <a:off x="-2336" y="0"/>
            <a:ext cx="12198477" cy="6858000"/>
          </a:xfrm>
          <a:prstGeom prst="rect">
            <a:avLst/>
          </a:prstGeom>
        </p:spPr>
      </p:pic>
      <p:pic>
        <p:nvPicPr>
          <p:cNvPr id="6" name="Picture 5" descr="Alternate_Shape_Oranc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2" name="Title 1">
            <a:extLst>
              <a:ext uri="{FF2B5EF4-FFF2-40B4-BE49-F238E27FC236}">
                <a16:creationId xmlns:a16="http://schemas.microsoft.com/office/drawing/2014/main" id="{C135B6C8-3F0D-422C-BB4C-8FCC48587EF9}"/>
              </a:ext>
            </a:extLst>
          </p:cNvPr>
          <p:cNvSpPr>
            <a:spLocks noGrp="1"/>
          </p:cNvSpPr>
          <p:nvPr>
            <p:ph type="ctrTitle" hasCustomPrompt="1"/>
          </p:nvPr>
        </p:nvSpPr>
        <p:spPr>
          <a:xfrm>
            <a:off x="863600" y="3733800"/>
            <a:ext cx="53340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15" name="Text Placeholder 29">
            <a:extLst>
              <a:ext uri="{FF2B5EF4-FFF2-40B4-BE49-F238E27FC236}">
                <a16:creationId xmlns:a16="http://schemas.microsoft.com/office/drawing/2014/main" id="{1F980366-EDF8-44E0-BEF4-55B2CEFA0BF5}"/>
              </a:ext>
            </a:extLst>
          </p:cNvPr>
          <p:cNvSpPr>
            <a:spLocks noGrp="1"/>
          </p:cNvSpPr>
          <p:nvPr>
            <p:ph type="body" sz="quarter" idx="10" hasCustomPrompt="1"/>
          </p:nvPr>
        </p:nvSpPr>
        <p:spPr>
          <a:xfrm>
            <a:off x="863600" y="5147121"/>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8" name="Graphic 7">
            <a:extLst>
              <a:ext uri="{FF2B5EF4-FFF2-40B4-BE49-F238E27FC236}">
                <a16:creationId xmlns:a16="http://schemas.microsoft.com/office/drawing/2014/main" id="{73728BF3-8B21-4AA5-BC86-B95CD3265E6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361293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Divider 7 School">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DB363E-2230-444D-AD0C-90A2412AA95B}"/>
              </a:ext>
            </a:extLst>
          </p:cNvPr>
          <p:cNvPicPr>
            <a:picLocks noChangeAspect="1"/>
          </p:cNvPicPr>
          <p:nvPr userDrawn="1"/>
        </p:nvPicPr>
        <p:blipFill>
          <a:blip r:embed="rId2" cstate="print">
            <a:alphaModFix amt="5000"/>
            <a:extLst>
              <a:ext uri="{28A0092B-C50C-407E-A947-70E740481C1C}">
                <a14:useLocalDpi xmlns:a14="http://schemas.microsoft.com/office/drawing/2010/main"/>
              </a:ext>
            </a:extLst>
          </a:blip>
          <a:stretch>
            <a:fillRect/>
          </a:stretch>
        </p:blipFill>
        <p:spPr>
          <a:xfrm>
            <a:off x="2" y="-25400"/>
            <a:ext cx="12191997" cy="6864093"/>
          </a:xfrm>
          <a:prstGeom prst="rect">
            <a:avLst/>
          </a:prstGeom>
        </p:spPr>
      </p:pic>
      <p:pic>
        <p:nvPicPr>
          <p:cNvPr id="3" name="Picture 2">
            <a:extLst>
              <a:ext uri="{FF2B5EF4-FFF2-40B4-BE49-F238E27FC236}">
                <a16:creationId xmlns:a16="http://schemas.microsoft.com/office/drawing/2014/main" id="{62451D69-2521-4162-B181-13EB31D5925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5574"/>
          <a:stretch/>
        </p:blipFill>
        <p:spPr>
          <a:xfrm>
            <a:off x="-1" y="-25400"/>
            <a:ext cx="12192001" cy="6883400"/>
          </a:xfrm>
          <a:prstGeom prst="rect">
            <a:avLst/>
          </a:prstGeom>
        </p:spPr>
      </p:pic>
      <p:pic>
        <p:nvPicPr>
          <p:cNvPr id="2" name="Picture 1">
            <a:extLst>
              <a:ext uri="{FF2B5EF4-FFF2-40B4-BE49-F238E27FC236}">
                <a16:creationId xmlns:a16="http://schemas.microsoft.com/office/drawing/2014/main" id="{A24E9A59-8A70-E176-7B46-3AA2C3B00A22}"/>
              </a:ext>
            </a:extLst>
          </p:cNvPr>
          <p:cNvPicPr>
            <a:picLocks noChangeAspect="1"/>
          </p:cNvPicPr>
          <p:nvPr userDrawn="1"/>
        </p:nvPicPr>
        <p:blipFill rotWithShape="1">
          <a:blip r:embed="rId4" cstate="print">
            <a:alphaModFix amt="70000"/>
            <a:duotone>
              <a:prstClr val="black"/>
              <a:schemeClr val="bg1">
                <a:tint val="45000"/>
                <a:satMod val="400000"/>
              </a:schemeClr>
            </a:duotone>
            <a:extLst>
              <a:ext uri="{28A0092B-C50C-407E-A947-70E740481C1C}">
                <a14:useLocalDpi xmlns:a14="http://schemas.microsoft.com/office/drawing/2010/main"/>
              </a:ext>
            </a:extLst>
          </a:blip>
          <a:srcRect t="24811" r="21776"/>
          <a:stretch/>
        </p:blipFill>
        <p:spPr>
          <a:xfrm>
            <a:off x="3097085" y="-25400"/>
            <a:ext cx="9094915" cy="4419600"/>
          </a:xfrm>
          <a:prstGeom prst="rect">
            <a:avLst/>
          </a:prstGeom>
        </p:spPr>
      </p:pic>
      <p:pic>
        <p:nvPicPr>
          <p:cNvPr id="12" name="Picture 11">
            <a:extLst>
              <a:ext uri="{FF2B5EF4-FFF2-40B4-BE49-F238E27FC236}">
                <a16:creationId xmlns:a16="http://schemas.microsoft.com/office/drawing/2014/main" id="{4379E494-AB1E-42BD-81B2-DB5BDF0D69D4}"/>
              </a:ext>
            </a:extLst>
          </p:cNvPr>
          <p:cNvPicPr>
            <a:picLocks noChangeAspect="1"/>
          </p:cNvPicPr>
          <p:nvPr userDrawn="1"/>
        </p:nvPicPr>
        <p:blipFill rotWithShape="1">
          <a:blip r:embed="rId4" cstate="print">
            <a:alphaModFix amt="70000"/>
            <a:duotone>
              <a:prstClr val="black"/>
              <a:schemeClr val="bg1">
                <a:tint val="45000"/>
                <a:satMod val="400000"/>
              </a:schemeClr>
            </a:duotone>
            <a:extLst>
              <a:ext uri="{28A0092B-C50C-407E-A947-70E740481C1C}">
                <a14:useLocalDpi xmlns:a14="http://schemas.microsoft.com/office/drawing/2010/main"/>
              </a:ext>
            </a:extLst>
          </a:blip>
          <a:srcRect t="24811" r="21776"/>
          <a:stretch/>
        </p:blipFill>
        <p:spPr>
          <a:xfrm>
            <a:off x="6248400" y="0"/>
            <a:ext cx="5943599" cy="1978609"/>
          </a:xfrm>
          <a:prstGeom prst="rect">
            <a:avLst/>
          </a:prstGeom>
        </p:spPr>
      </p:pic>
      <p:pic>
        <p:nvPicPr>
          <p:cNvPr id="5" name="Graphic 4">
            <a:extLst>
              <a:ext uri="{FF2B5EF4-FFF2-40B4-BE49-F238E27FC236}">
                <a16:creationId xmlns:a16="http://schemas.microsoft.com/office/drawing/2014/main" id="{777E7E19-DA40-418D-BE51-E623354469B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8736" y="445652"/>
            <a:ext cx="6653264" cy="5334781"/>
          </a:xfrm>
          <a:prstGeom prst="rect">
            <a:avLst/>
          </a:prstGeom>
        </p:spPr>
      </p:pic>
      <p:pic>
        <p:nvPicPr>
          <p:cNvPr id="10" name="Graphic 9">
            <a:extLst>
              <a:ext uri="{FF2B5EF4-FFF2-40B4-BE49-F238E27FC236}">
                <a16:creationId xmlns:a16="http://schemas.microsoft.com/office/drawing/2014/main" id="{E09E4B4A-BA16-4F2A-A379-07A4A6005465}"/>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753161" y="381000"/>
            <a:ext cx="3134039" cy="1083733"/>
          </a:xfrm>
          <a:prstGeom prst="rect">
            <a:avLst/>
          </a:prstGeom>
        </p:spPr>
      </p:pic>
      <p:sp>
        <p:nvSpPr>
          <p:cNvPr id="16" name="Title 1">
            <a:extLst>
              <a:ext uri="{FF2B5EF4-FFF2-40B4-BE49-F238E27FC236}">
                <a16:creationId xmlns:a16="http://schemas.microsoft.com/office/drawing/2014/main" id="{11340D42-46D6-478B-999C-457EA1F6ACC3}"/>
              </a:ext>
            </a:extLst>
          </p:cNvPr>
          <p:cNvSpPr>
            <a:spLocks noGrp="1"/>
          </p:cNvSpPr>
          <p:nvPr>
            <p:ph type="ctrTitle" hasCustomPrompt="1"/>
          </p:nvPr>
        </p:nvSpPr>
        <p:spPr>
          <a:xfrm>
            <a:off x="990600" y="1623548"/>
            <a:ext cx="53340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17" name="Text Placeholder 29">
            <a:extLst>
              <a:ext uri="{FF2B5EF4-FFF2-40B4-BE49-F238E27FC236}">
                <a16:creationId xmlns:a16="http://schemas.microsoft.com/office/drawing/2014/main" id="{173246C9-399F-44AE-9092-93D5F4A6618F}"/>
              </a:ext>
            </a:extLst>
          </p:cNvPr>
          <p:cNvSpPr>
            <a:spLocks noGrp="1"/>
          </p:cNvSpPr>
          <p:nvPr>
            <p:ph type="body" sz="quarter" idx="10" hasCustomPrompt="1"/>
          </p:nvPr>
        </p:nvSpPr>
        <p:spPr>
          <a:xfrm>
            <a:off x="990600" y="3036869"/>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6041455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Young Students">
    <p:spTree>
      <p:nvGrpSpPr>
        <p:cNvPr id="1" name=""/>
        <p:cNvGrpSpPr/>
        <p:nvPr/>
      </p:nvGrpSpPr>
      <p:grpSpPr>
        <a:xfrm>
          <a:off x="0" y="0"/>
          <a:ext cx="0" cy="0"/>
          <a:chOff x="0" y="0"/>
          <a:chExt cx="0" cy="0"/>
        </a:xfrm>
      </p:grpSpPr>
      <p:pic>
        <p:nvPicPr>
          <p:cNvPr id="3" name="Picture 2" descr="A group of children posing for a photo&#10;&#10;Description automatically generated">
            <a:extLst>
              <a:ext uri="{FF2B5EF4-FFF2-40B4-BE49-F238E27FC236}">
                <a16:creationId xmlns:a16="http://schemas.microsoft.com/office/drawing/2014/main" id="{783E5785-4E56-46EE-8FEF-4DE294BE47D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pic>
        <p:nvPicPr>
          <p:cNvPr id="5" name="Graphic 4">
            <a:extLst>
              <a:ext uri="{FF2B5EF4-FFF2-40B4-BE49-F238E27FC236}">
                <a16:creationId xmlns:a16="http://schemas.microsoft.com/office/drawing/2014/main" id="{609646AA-28F6-4AE6-AB3C-9091A8A08A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6400" y="2514600"/>
            <a:ext cx="7518400" cy="3962399"/>
          </a:xfrm>
          <a:prstGeom prst="rect">
            <a:avLst/>
          </a:prstGeom>
        </p:spPr>
      </p:pic>
      <p:sp>
        <p:nvSpPr>
          <p:cNvPr id="6" name="Title 1">
            <a:extLst>
              <a:ext uri="{FF2B5EF4-FFF2-40B4-BE49-F238E27FC236}">
                <a16:creationId xmlns:a16="http://schemas.microsoft.com/office/drawing/2014/main" id="{4719074A-4A06-4466-9679-EAF442A89981}"/>
              </a:ext>
            </a:extLst>
          </p:cNvPr>
          <p:cNvSpPr>
            <a:spLocks noGrp="1"/>
          </p:cNvSpPr>
          <p:nvPr>
            <p:ph type="ctrTitle" hasCustomPrompt="1"/>
          </p:nvPr>
        </p:nvSpPr>
        <p:spPr>
          <a:xfrm>
            <a:off x="1600200" y="3991673"/>
            <a:ext cx="53848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7" name="Text Placeholder 29">
            <a:extLst>
              <a:ext uri="{FF2B5EF4-FFF2-40B4-BE49-F238E27FC236}">
                <a16:creationId xmlns:a16="http://schemas.microsoft.com/office/drawing/2014/main" id="{A37F7E58-EFFD-4ECF-8A8C-A6368F9BB272}"/>
              </a:ext>
            </a:extLst>
          </p:cNvPr>
          <p:cNvSpPr>
            <a:spLocks noGrp="1"/>
          </p:cNvSpPr>
          <p:nvPr>
            <p:ph type="body" sz="quarter" idx="11" hasCustomPrompt="1"/>
          </p:nvPr>
        </p:nvSpPr>
        <p:spPr>
          <a:xfrm>
            <a:off x="1600200" y="5404995"/>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12" name="Graphic 11">
            <a:extLst>
              <a:ext uri="{FF2B5EF4-FFF2-40B4-BE49-F238E27FC236}">
                <a16:creationId xmlns:a16="http://schemas.microsoft.com/office/drawing/2014/main" id="{F2775B86-F9C4-41CB-827C-3C8E7CD9EF0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1600" y="610518"/>
            <a:ext cx="2580844" cy="456282"/>
          </a:xfrm>
          <a:prstGeom prst="rect">
            <a:avLst/>
          </a:prstGeom>
        </p:spPr>
      </p:pic>
    </p:spTree>
    <p:extLst>
      <p:ext uri="{BB962C8B-B14F-4D97-AF65-F5344CB8AC3E}">
        <p14:creationId xmlns:p14="http://schemas.microsoft.com/office/powerpoint/2010/main" val="37141977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Student">
    <p:spTree>
      <p:nvGrpSpPr>
        <p:cNvPr id="1" name=""/>
        <p:cNvGrpSpPr/>
        <p:nvPr/>
      </p:nvGrpSpPr>
      <p:grpSpPr>
        <a:xfrm>
          <a:off x="0" y="0"/>
          <a:ext cx="0" cy="0"/>
          <a:chOff x="0" y="0"/>
          <a:chExt cx="0" cy="0"/>
        </a:xfrm>
      </p:grpSpPr>
      <p:pic>
        <p:nvPicPr>
          <p:cNvPr id="4" name="Picture 3" descr="A person sitting at a desk writing on a piece of paper&#10;&#10;Description automatically generated with medium confidence">
            <a:extLst>
              <a:ext uri="{FF2B5EF4-FFF2-40B4-BE49-F238E27FC236}">
                <a16:creationId xmlns:a16="http://schemas.microsoft.com/office/drawing/2014/main" id="{9F53123F-B192-EE55-DEFD-AFE1FDB32F5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804" b="13084"/>
          <a:stretch/>
        </p:blipFill>
        <p:spPr>
          <a:xfrm>
            <a:off x="0" y="0"/>
            <a:ext cx="12231193" cy="6858000"/>
          </a:xfrm>
          <a:prstGeom prst="rect">
            <a:avLst/>
          </a:prstGeom>
        </p:spPr>
      </p:pic>
      <p:pic>
        <p:nvPicPr>
          <p:cNvPr id="9" name="Graphic 8">
            <a:extLst>
              <a:ext uri="{FF2B5EF4-FFF2-40B4-BE49-F238E27FC236}">
                <a16:creationId xmlns:a16="http://schemas.microsoft.com/office/drawing/2014/main" id="{7D09DDF3-0414-3200-6C18-36FDF0BEDB6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flipH="1">
            <a:off x="860219" y="479219"/>
            <a:ext cx="5543961" cy="6451600"/>
          </a:xfrm>
          <a:prstGeom prst="rect">
            <a:avLst/>
          </a:prstGeom>
        </p:spPr>
      </p:pic>
      <p:sp>
        <p:nvSpPr>
          <p:cNvPr id="6" name="Title 1">
            <a:extLst>
              <a:ext uri="{FF2B5EF4-FFF2-40B4-BE49-F238E27FC236}">
                <a16:creationId xmlns:a16="http://schemas.microsoft.com/office/drawing/2014/main" id="{4719074A-4A06-4466-9679-EAF442A89981}"/>
              </a:ext>
            </a:extLst>
          </p:cNvPr>
          <p:cNvSpPr>
            <a:spLocks noGrp="1"/>
          </p:cNvSpPr>
          <p:nvPr>
            <p:ph type="ctrTitle" hasCustomPrompt="1"/>
          </p:nvPr>
        </p:nvSpPr>
        <p:spPr>
          <a:xfrm>
            <a:off x="1066800" y="3339523"/>
            <a:ext cx="4038600" cy="2039020"/>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7" name="Text Placeholder 29">
            <a:extLst>
              <a:ext uri="{FF2B5EF4-FFF2-40B4-BE49-F238E27FC236}">
                <a16:creationId xmlns:a16="http://schemas.microsoft.com/office/drawing/2014/main" id="{A37F7E58-EFFD-4ECF-8A8C-A6368F9BB272}"/>
              </a:ext>
            </a:extLst>
          </p:cNvPr>
          <p:cNvSpPr>
            <a:spLocks noGrp="1"/>
          </p:cNvSpPr>
          <p:nvPr>
            <p:ph type="body" sz="quarter" idx="11" hasCustomPrompt="1"/>
          </p:nvPr>
        </p:nvSpPr>
        <p:spPr>
          <a:xfrm>
            <a:off x="1066800" y="5432519"/>
            <a:ext cx="40386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11" name="Graphic 10">
            <a:extLst>
              <a:ext uri="{FF2B5EF4-FFF2-40B4-BE49-F238E27FC236}">
                <a16:creationId xmlns:a16="http://schemas.microsoft.com/office/drawing/2014/main" id="{59D8290C-6E86-95A2-80D1-22133ABF329B}"/>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17004173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Students">
    <p:spTree>
      <p:nvGrpSpPr>
        <p:cNvPr id="1" name=""/>
        <p:cNvGrpSpPr/>
        <p:nvPr/>
      </p:nvGrpSpPr>
      <p:grpSpPr>
        <a:xfrm>
          <a:off x="0" y="0"/>
          <a:ext cx="0" cy="0"/>
          <a:chOff x="0" y="0"/>
          <a:chExt cx="0" cy="0"/>
        </a:xfrm>
      </p:grpSpPr>
      <p:pic>
        <p:nvPicPr>
          <p:cNvPr id="3" name="Picture 2" descr="A group of people sitting around a table looking at a computer&#10;&#10;Description automatically generated with medium confidence">
            <a:extLst>
              <a:ext uri="{FF2B5EF4-FFF2-40B4-BE49-F238E27FC236}">
                <a16:creationId xmlns:a16="http://schemas.microsoft.com/office/drawing/2014/main" id="{8EC2FAEB-1F81-DBA5-A578-83C75C0C884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533" r="16449" b="16972"/>
          <a:stretch/>
        </p:blipFill>
        <p:spPr>
          <a:xfrm>
            <a:off x="0" y="0"/>
            <a:ext cx="12192000" cy="6858000"/>
          </a:xfrm>
          <a:prstGeom prst="rect">
            <a:avLst/>
          </a:prstGeom>
        </p:spPr>
      </p:pic>
      <p:pic>
        <p:nvPicPr>
          <p:cNvPr id="9" name="Graphic 8">
            <a:extLst>
              <a:ext uri="{FF2B5EF4-FFF2-40B4-BE49-F238E27FC236}">
                <a16:creationId xmlns:a16="http://schemas.microsoft.com/office/drawing/2014/main" id="{7D09DDF3-0414-3200-6C18-36FDF0BEDB6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flipH="1">
            <a:off x="806619" y="1187618"/>
            <a:ext cx="4889162" cy="5689600"/>
          </a:xfrm>
          <a:prstGeom prst="rect">
            <a:avLst/>
          </a:prstGeom>
        </p:spPr>
      </p:pic>
      <p:sp>
        <p:nvSpPr>
          <p:cNvPr id="6" name="Title 1">
            <a:extLst>
              <a:ext uri="{FF2B5EF4-FFF2-40B4-BE49-F238E27FC236}">
                <a16:creationId xmlns:a16="http://schemas.microsoft.com/office/drawing/2014/main" id="{4719074A-4A06-4466-9679-EAF442A89981}"/>
              </a:ext>
            </a:extLst>
          </p:cNvPr>
          <p:cNvSpPr>
            <a:spLocks noGrp="1"/>
          </p:cNvSpPr>
          <p:nvPr>
            <p:ph type="ctrTitle" hasCustomPrompt="1"/>
          </p:nvPr>
        </p:nvSpPr>
        <p:spPr>
          <a:xfrm>
            <a:off x="1066800" y="3339523"/>
            <a:ext cx="3733800" cy="2039020"/>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7" name="Text Placeholder 29">
            <a:extLst>
              <a:ext uri="{FF2B5EF4-FFF2-40B4-BE49-F238E27FC236}">
                <a16:creationId xmlns:a16="http://schemas.microsoft.com/office/drawing/2014/main" id="{A37F7E58-EFFD-4ECF-8A8C-A6368F9BB272}"/>
              </a:ext>
            </a:extLst>
          </p:cNvPr>
          <p:cNvSpPr>
            <a:spLocks noGrp="1"/>
          </p:cNvSpPr>
          <p:nvPr>
            <p:ph type="body" sz="quarter" idx="11" hasCustomPrompt="1"/>
          </p:nvPr>
        </p:nvSpPr>
        <p:spPr>
          <a:xfrm>
            <a:off x="1066800" y="5432519"/>
            <a:ext cx="40386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11" name="Graphic 10">
            <a:extLst>
              <a:ext uri="{FF2B5EF4-FFF2-40B4-BE49-F238E27FC236}">
                <a16:creationId xmlns:a16="http://schemas.microsoft.com/office/drawing/2014/main" id="{59D8290C-6E86-95A2-80D1-22133ABF329B}"/>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15471756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580989-7838-4CFF-9EA6-5DD8B81025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797" t="10193" r="34120" b="-833"/>
          <a:stretch/>
        </p:blipFill>
        <p:spPr>
          <a:xfrm>
            <a:off x="-1" y="-1"/>
            <a:ext cx="6908801" cy="6858001"/>
          </a:xfrm>
          <a:prstGeom prst="rect">
            <a:avLst/>
          </a:prstGeom>
        </p:spPr>
      </p:pic>
      <p:sp>
        <p:nvSpPr>
          <p:cNvPr id="5" name="Title 1">
            <a:extLst>
              <a:ext uri="{FF2B5EF4-FFF2-40B4-BE49-F238E27FC236}">
                <a16:creationId xmlns:a16="http://schemas.microsoft.com/office/drawing/2014/main" id="{535E2A1D-BA2E-42D9-BA44-F76E96802143}"/>
              </a:ext>
            </a:extLst>
          </p:cNvPr>
          <p:cNvSpPr>
            <a:spLocks noGrp="1"/>
          </p:cNvSpPr>
          <p:nvPr>
            <p:ph type="ctrTitle" hasCustomPrompt="1"/>
          </p:nvPr>
        </p:nvSpPr>
        <p:spPr>
          <a:xfrm>
            <a:off x="812800" y="1445551"/>
            <a:ext cx="5486400" cy="136789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Break</a:t>
            </a:r>
            <a:br>
              <a:rPr lang="en-US"/>
            </a:br>
            <a:r>
              <a:rPr lang="en-US"/>
              <a:t># of minutes</a:t>
            </a:r>
          </a:p>
        </p:txBody>
      </p:sp>
    </p:spTree>
    <p:extLst>
      <p:ext uri="{BB962C8B-B14F-4D97-AF65-F5344CB8AC3E}">
        <p14:creationId xmlns:p14="http://schemas.microsoft.com/office/powerpoint/2010/main" val="23908222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Lunch">
    <p:spTree>
      <p:nvGrpSpPr>
        <p:cNvPr id="1" name=""/>
        <p:cNvGrpSpPr/>
        <p:nvPr/>
      </p:nvGrpSpPr>
      <p:grpSpPr>
        <a:xfrm>
          <a:off x="0" y="0"/>
          <a:ext cx="0" cy="0"/>
          <a:chOff x="0" y="0"/>
          <a:chExt cx="0" cy="0"/>
        </a:xfrm>
      </p:grpSpPr>
      <p:pic>
        <p:nvPicPr>
          <p:cNvPr id="4" name="Picture 3" descr="Alternate_Shape_Orance.png">
            <a:extLst>
              <a:ext uri="{FF2B5EF4-FFF2-40B4-BE49-F238E27FC236}">
                <a16:creationId xmlns:a16="http://schemas.microsoft.com/office/drawing/2014/main" id="{D48A36D7-FF1E-4979-A9F2-090E67C861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5" name="Title 1">
            <a:extLst>
              <a:ext uri="{FF2B5EF4-FFF2-40B4-BE49-F238E27FC236}">
                <a16:creationId xmlns:a16="http://schemas.microsoft.com/office/drawing/2014/main" id="{48F8E2CE-F7F3-47A2-84A8-238EBBB8863B}"/>
              </a:ext>
            </a:extLst>
          </p:cNvPr>
          <p:cNvSpPr>
            <a:spLocks noGrp="1"/>
          </p:cNvSpPr>
          <p:nvPr>
            <p:ph type="ctrTitle" hasCustomPrompt="1"/>
          </p:nvPr>
        </p:nvSpPr>
        <p:spPr>
          <a:xfrm>
            <a:off x="914400" y="4167453"/>
            <a:ext cx="4775200" cy="683948"/>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Lunch</a:t>
            </a:r>
          </a:p>
        </p:txBody>
      </p:sp>
    </p:spTree>
    <p:extLst>
      <p:ext uri="{BB962C8B-B14F-4D97-AF65-F5344CB8AC3E}">
        <p14:creationId xmlns:p14="http://schemas.microsoft.com/office/powerpoint/2010/main" val="10577358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5"/>
            <a:ext cx="10871200" cy="576055"/>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Words Longer Than Three Letters</a:t>
            </a:r>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 name="Text Placeholder 3">
            <a:extLst>
              <a:ext uri="{FF2B5EF4-FFF2-40B4-BE49-F238E27FC236}">
                <a16:creationId xmlns:a16="http://schemas.microsoft.com/office/drawing/2014/main" id="{71A59476-2D9A-4126-6809-BE5C94CB46B6}"/>
              </a:ext>
            </a:extLst>
          </p:cNvPr>
          <p:cNvSpPr>
            <a:spLocks noGrp="1"/>
          </p:cNvSpPr>
          <p:nvPr>
            <p:ph type="body" sz="quarter" idx="10"/>
          </p:nvPr>
        </p:nvSpPr>
        <p:spPr>
          <a:xfrm>
            <a:off x="609600" y="1600200"/>
            <a:ext cx="10972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26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Who are we Sourcewell">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D06AB998-B423-0CAB-2E07-45C4D7344A57}"/>
              </a:ext>
            </a:extLst>
          </p:cNvPr>
          <p:cNvSpPr/>
          <p:nvPr userDrawn="1"/>
        </p:nvSpPr>
        <p:spPr>
          <a:xfrm>
            <a:off x="5958840" y="0"/>
            <a:ext cx="6309360" cy="6858000"/>
          </a:xfrm>
          <a:custGeom>
            <a:avLst/>
            <a:gdLst>
              <a:gd name="connsiteX0" fmla="*/ 0 w 9814644"/>
              <a:gd name="connsiteY0" fmla="*/ 6858000 h 6858000"/>
              <a:gd name="connsiteX1" fmla="*/ 1714500 w 9814644"/>
              <a:gd name="connsiteY1" fmla="*/ 0 h 6858000"/>
              <a:gd name="connsiteX2" fmla="*/ 9814644 w 9814644"/>
              <a:gd name="connsiteY2" fmla="*/ 0 h 6858000"/>
              <a:gd name="connsiteX3" fmla="*/ 8100144 w 9814644"/>
              <a:gd name="connsiteY3" fmla="*/ 6858000 h 6858000"/>
              <a:gd name="connsiteX4" fmla="*/ 0 w 9814644"/>
              <a:gd name="connsiteY4" fmla="*/ 6858000 h 6858000"/>
              <a:gd name="connsiteX0" fmla="*/ 0 w 8100144"/>
              <a:gd name="connsiteY0" fmla="*/ 6873240 h 6873240"/>
              <a:gd name="connsiteX1" fmla="*/ 1714500 w 8100144"/>
              <a:gd name="connsiteY1" fmla="*/ 15240 h 6873240"/>
              <a:gd name="connsiteX2" fmla="*/ 6218004 w 8100144"/>
              <a:gd name="connsiteY2" fmla="*/ 0 h 6873240"/>
              <a:gd name="connsiteX3" fmla="*/ 8100144 w 8100144"/>
              <a:gd name="connsiteY3" fmla="*/ 6873240 h 6873240"/>
              <a:gd name="connsiteX4" fmla="*/ 0 w 8100144"/>
              <a:gd name="connsiteY4" fmla="*/ 6873240 h 6873240"/>
              <a:gd name="connsiteX0" fmla="*/ 0 w 6218004"/>
              <a:gd name="connsiteY0" fmla="*/ 6873240 h 6873240"/>
              <a:gd name="connsiteX1" fmla="*/ 1714500 w 6218004"/>
              <a:gd name="connsiteY1" fmla="*/ 15240 h 6873240"/>
              <a:gd name="connsiteX2" fmla="*/ 6218004 w 6218004"/>
              <a:gd name="connsiteY2" fmla="*/ 0 h 6873240"/>
              <a:gd name="connsiteX3" fmla="*/ 6073224 w 6218004"/>
              <a:gd name="connsiteY3" fmla="*/ 6278880 h 6873240"/>
              <a:gd name="connsiteX4" fmla="*/ 0 w 6218004"/>
              <a:gd name="connsiteY4" fmla="*/ 6873240 h 6873240"/>
              <a:gd name="connsiteX0" fmla="*/ 0 w 6218004"/>
              <a:gd name="connsiteY0" fmla="*/ 6873240 h 6873240"/>
              <a:gd name="connsiteX1" fmla="*/ 1714500 w 6218004"/>
              <a:gd name="connsiteY1" fmla="*/ 15240 h 6873240"/>
              <a:gd name="connsiteX2" fmla="*/ 6218004 w 6218004"/>
              <a:gd name="connsiteY2" fmla="*/ 0 h 6873240"/>
              <a:gd name="connsiteX3" fmla="*/ 6103704 w 6218004"/>
              <a:gd name="connsiteY3" fmla="*/ 6858000 h 6873240"/>
              <a:gd name="connsiteX4" fmla="*/ 0 w 6218004"/>
              <a:gd name="connsiteY4" fmla="*/ 6873240 h 6873240"/>
              <a:gd name="connsiteX0" fmla="*/ 0 w 6103704"/>
              <a:gd name="connsiteY0" fmla="*/ 7117080 h 7117080"/>
              <a:gd name="connsiteX1" fmla="*/ 1714500 w 6103704"/>
              <a:gd name="connsiteY1" fmla="*/ 259080 h 7117080"/>
              <a:gd name="connsiteX2" fmla="*/ 5577924 w 6103704"/>
              <a:gd name="connsiteY2" fmla="*/ 0 h 7117080"/>
              <a:gd name="connsiteX3" fmla="*/ 6103704 w 6103704"/>
              <a:gd name="connsiteY3" fmla="*/ 7101840 h 7117080"/>
              <a:gd name="connsiteX4" fmla="*/ 0 w 6103704"/>
              <a:gd name="connsiteY4" fmla="*/ 7117080 h 7117080"/>
              <a:gd name="connsiteX0" fmla="*/ 0 w 6141804"/>
              <a:gd name="connsiteY0" fmla="*/ 6858000 h 6858000"/>
              <a:gd name="connsiteX1" fmla="*/ 1714500 w 6141804"/>
              <a:gd name="connsiteY1" fmla="*/ 0 h 6858000"/>
              <a:gd name="connsiteX2" fmla="*/ 6141804 w 6141804"/>
              <a:gd name="connsiteY2" fmla="*/ 0 h 6858000"/>
              <a:gd name="connsiteX3" fmla="*/ 6103704 w 6141804"/>
              <a:gd name="connsiteY3" fmla="*/ 6842760 h 6858000"/>
              <a:gd name="connsiteX4" fmla="*/ 0 w 61418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1804" h="6858000">
                <a:moveTo>
                  <a:pt x="0" y="6858000"/>
                </a:moveTo>
                <a:lnTo>
                  <a:pt x="1714500" y="0"/>
                </a:lnTo>
                <a:lnTo>
                  <a:pt x="6141804" y="0"/>
                </a:lnTo>
                <a:lnTo>
                  <a:pt x="6103704" y="6842760"/>
                </a:lnTo>
                <a:lnTo>
                  <a:pt x="0" y="6858000"/>
                </a:lnTo>
                <a:close/>
              </a:path>
            </a:pathLst>
          </a:custGeom>
          <a:blipFill dpi="0" rotWithShape="0">
            <a:blip r:embed="rId2" cstate="print">
              <a:extLst>
                <a:ext uri="{BEBA8EAE-BF5A-486C-A8C5-ECC9F3942E4B}">
                  <a14:imgProps xmlns:a14="http://schemas.microsoft.com/office/drawing/2010/main">
                    <a14:imgLayer r:embed="rId3">
                      <a14:imgEffect>
                        <a14:brightnessContrast bright="13000"/>
                      </a14:imgEffect>
                    </a14:imgLayer>
                  </a14:imgProps>
                </a:ext>
                <a:ext uri="{28A0092B-C50C-407E-A947-70E740481C1C}">
                  <a14:useLocalDpi xmlns:a14="http://schemas.microsoft.com/office/drawing/2010/main" val="0"/>
                </a:ext>
              </a:extLst>
            </a:blip>
            <a:srcRect/>
            <a:stretch>
              <a:fillRect l="-579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6"/>
            <a:ext cx="66040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Who We Are</a:t>
            </a:r>
          </a:p>
        </p:txBody>
      </p:sp>
      <p:sp>
        <p:nvSpPr>
          <p:cNvPr id="10" name="Text Placeholder 8">
            <a:extLst>
              <a:ext uri="{FF2B5EF4-FFF2-40B4-BE49-F238E27FC236}">
                <a16:creationId xmlns:a16="http://schemas.microsoft.com/office/drawing/2014/main" id="{C110FD73-DF57-4430-B4F8-82F7D490EA13}"/>
              </a:ext>
            </a:extLst>
          </p:cNvPr>
          <p:cNvSpPr>
            <a:spLocks noGrp="1"/>
          </p:cNvSpPr>
          <p:nvPr>
            <p:ph type="body" sz="quarter" idx="12"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1" name="Text Placeholder 11">
            <a:extLst>
              <a:ext uri="{FF2B5EF4-FFF2-40B4-BE49-F238E27FC236}">
                <a16:creationId xmlns:a16="http://schemas.microsoft.com/office/drawing/2014/main" id="{F2038D90-3504-4F51-B84A-37214E951399}"/>
              </a:ext>
            </a:extLst>
          </p:cNvPr>
          <p:cNvSpPr>
            <a:spLocks noGrp="1"/>
          </p:cNvSpPr>
          <p:nvPr>
            <p:ph type="body" sz="quarter" idx="13" hasCustomPrompt="1"/>
          </p:nvPr>
        </p:nvSpPr>
        <p:spPr>
          <a:xfrm>
            <a:off x="619845" y="1681163"/>
            <a:ext cx="5384801" cy="4567237"/>
          </a:xfrm>
        </p:spPr>
        <p:txBody>
          <a:bodyPr lIns="0" tIns="0"/>
          <a:lstStyle>
            <a:lvl1pPr>
              <a:defRPr/>
            </a:lvl1pPr>
          </a:lstStyle>
          <a:p>
            <a:pPr lvl="0"/>
            <a:r>
              <a:rPr lang="en-US"/>
              <a:t>Type content here</a:t>
            </a:r>
          </a:p>
        </p:txBody>
      </p:sp>
    </p:spTree>
    <p:extLst>
      <p:ext uri="{BB962C8B-B14F-4D97-AF65-F5344CB8AC3E}">
        <p14:creationId xmlns:p14="http://schemas.microsoft.com/office/powerpoint/2010/main" val="221518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1C673160-2975-4C5A-A7BA-8997D4767004}"/>
              </a:ext>
            </a:extLst>
          </p:cNvPr>
          <p:cNvSpPr>
            <a:spLocks noGrp="1"/>
          </p:cNvSpPr>
          <p:nvPr>
            <p:ph type="title" hasCustomPrompt="1"/>
          </p:nvPr>
        </p:nvSpPr>
        <p:spPr>
          <a:xfrm>
            <a:off x="609600" y="857366"/>
            <a:ext cx="10972803"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Words Longer Than Three Letters</a:t>
            </a:r>
          </a:p>
        </p:txBody>
      </p:sp>
      <p:sp>
        <p:nvSpPr>
          <p:cNvPr id="14" name="Text Placeholder 8">
            <a:extLst>
              <a:ext uri="{FF2B5EF4-FFF2-40B4-BE49-F238E27FC236}">
                <a16:creationId xmlns:a16="http://schemas.microsoft.com/office/drawing/2014/main" id="{FF85F159-223E-41D3-A2A5-B029693BF2BF}"/>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0" name="Text Placeholder 11">
            <a:extLst>
              <a:ext uri="{FF2B5EF4-FFF2-40B4-BE49-F238E27FC236}">
                <a16:creationId xmlns:a16="http://schemas.microsoft.com/office/drawing/2014/main" id="{2A9AC87C-A685-48AF-8BDB-BC99AFB2AFC4}"/>
              </a:ext>
            </a:extLst>
          </p:cNvPr>
          <p:cNvSpPr>
            <a:spLocks noGrp="1"/>
          </p:cNvSpPr>
          <p:nvPr>
            <p:ph type="body" sz="quarter" idx="12" hasCustomPrompt="1"/>
          </p:nvPr>
        </p:nvSpPr>
        <p:spPr>
          <a:xfrm>
            <a:off x="610012" y="1695450"/>
            <a:ext cx="10972803" cy="4400550"/>
          </a:xfrm>
        </p:spPr>
        <p:txBody>
          <a:bodyPr lIns="0" tIns="0" numCol="2" spcCol="45720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b="1">
                <a:latin typeface="+mn-lt"/>
                <a:cs typeface="Biome Light" panose="020B0502040204020203" pitchFamily="34" charset="0"/>
              </a:defRPr>
            </a:lvl1pPr>
            <a:lvl2pPr marL="0" indent="0">
              <a:buFontTx/>
              <a:buNone/>
              <a:defRPr sz="2800"/>
            </a:lvl2pPr>
            <a:lvl3pPr marL="803275" indent="-455613">
              <a:defRPr sz="2800"/>
            </a:lvl3pPr>
          </a:lstStyle>
          <a:p>
            <a:pPr marL="690016" lvl="2" indent="-457189">
              <a:buClrTx/>
              <a:buSzPct val="70000"/>
              <a:buFont typeface="Wingdings" panose="05000000000000000000" pitchFamily="2" charset="2"/>
              <a:buChar char="§"/>
            </a:pPr>
            <a:r>
              <a:rPr lang="en-US" sz="3200"/>
              <a:t>Bullets are all the same square shape</a:t>
            </a:r>
          </a:p>
          <a:p>
            <a:pPr marL="690016" lvl="2" indent="-457189">
              <a:buClrTx/>
              <a:buSzPct val="70000"/>
              <a:buFont typeface="Wingdings" panose="05000000000000000000" pitchFamily="2" charset="2"/>
              <a:buChar char="§"/>
            </a:pPr>
            <a:r>
              <a:rPr lang="en-US" sz="3200"/>
              <a:t>Capitalize first word only</a:t>
            </a:r>
          </a:p>
          <a:p>
            <a:pPr marL="690016" lvl="2" indent="-457189">
              <a:buClrTx/>
              <a:buSzPct val="70000"/>
              <a:buFont typeface="Wingdings" panose="05000000000000000000" pitchFamily="2" charset="2"/>
              <a:buChar char="§"/>
            </a:pPr>
            <a:r>
              <a:rPr lang="en-US" sz="3200"/>
              <a:t>Capitalize proper nouns</a:t>
            </a:r>
          </a:p>
          <a:p>
            <a:pPr marL="690016" lvl="2" indent="-457189">
              <a:buClrTx/>
              <a:buSzPct val="70000"/>
              <a:buFont typeface="Wingdings" panose="05000000000000000000" pitchFamily="2" charset="2"/>
              <a:buChar char="§"/>
            </a:pPr>
            <a:r>
              <a:rPr lang="en-US" sz="3200"/>
              <a:t>Do not punctuate bulleted phrases</a:t>
            </a:r>
          </a:p>
          <a:p>
            <a:pPr marL="690016" lvl="2" indent="-457189">
              <a:buClrTx/>
              <a:buSzPct val="70000"/>
              <a:buFont typeface="Wingdings" panose="05000000000000000000" pitchFamily="2" charset="2"/>
              <a:buChar char="§"/>
            </a:pPr>
            <a:endParaRPr lang="en-US" sz="3200"/>
          </a:p>
          <a:p>
            <a:pPr marL="690016" lvl="2" indent="-457189">
              <a:buClrTx/>
              <a:buSzPct val="70000"/>
              <a:buFont typeface="Wingdings" panose="05000000000000000000" pitchFamily="2" charset="2"/>
              <a:buChar char="§"/>
            </a:pPr>
            <a:endParaRPr lang="en-US" sz="3200"/>
          </a:p>
          <a:p>
            <a:pPr marL="690016" lvl="2" indent="-457189">
              <a:buClrTx/>
              <a:buSzPct val="70000"/>
              <a:buFont typeface="Wingdings" panose="05000000000000000000" pitchFamily="2" charset="2"/>
              <a:buChar char="§"/>
            </a:pPr>
            <a:r>
              <a:rPr lang="en-US" sz="3200"/>
              <a:t>Bullets are all the same square shape</a:t>
            </a:r>
          </a:p>
          <a:p>
            <a:pPr marL="690016" lvl="2" indent="-457189">
              <a:buClrTx/>
              <a:buSzPct val="70000"/>
              <a:buFont typeface="Wingdings" panose="05000000000000000000" pitchFamily="2" charset="2"/>
              <a:buChar char="§"/>
            </a:pPr>
            <a:r>
              <a:rPr lang="en-US" sz="3200"/>
              <a:t>Capitalize first word only</a:t>
            </a:r>
          </a:p>
          <a:p>
            <a:pPr marL="690016" lvl="2" indent="-457189">
              <a:buClrTx/>
              <a:buSzPct val="70000"/>
              <a:buFont typeface="Wingdings" panose="05000000000000000000" pitchFamily="2" charset="2"/>
              <a:buChar char="§"/>
            </a:pPr>
            <a:r>
              <a:rPr lang="en-US" sz="3200"/>
              <a:t>Capitalize proper nouns</a:t>
            </a:r>
          </a:p>
          <a:p>
            <a:pPr marL="690016" lvl="2" indent="-457189">
              <a:buClrTx/>
              <a:buSzPct val="70000"/>
              <a:buFont typeface="Wingdings" panose="05000000000000000000" pitchFamily="2" charset="2"/>
              <a:buChar char="§"/>
            </a:pPr>
            <a:r>
              <a:rPr lang="en-US" sz="3200"/>
              <a:t>Do not punctuate bulleted phrases</a:t>
            </a:r>
          </a:p>
          <a:p>
            <a:pPr marL="690016" lvl="2" indent="-457189">
              <a:buClrTx/>
              <a:buSzPct val="70000"/>
              <a:buFont typeface="Wingdings" panose="05000000000000000000" pitchFamily="2" charset="2"/>
              <a:buChar char="§"/>
            </a:pPr>
            <a:endParaRPr lang="en-US" sz="3200"/>
          </a:p>
          <a:p>
            <a:pPr marL="690016" lvl="2" indent="-457189">
              <a:buClrTx/>
              <a:buSzPct val="70000"/>
              <a:buFont typeface="Wingdings" panose="05000000000000000000" pitchFamily="2" charset="2"/>
              <a:buChar char="§"/>
            </a:pPr>
            <a:endParaRPr lang="en-US" sz="3200"/>
          </a:p>
        </p:txBody>
      </p:sp>
    </p:spTree>
    <p:extLst>
      <p:ext uri="{BB962C8B-B14F-4D97-AF65-F5344CB8AC3E}">
        <p14:creationId xmlns:p14="http://schemas.microsoft.com/office/powerpoint/2010/main" val="26062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hoto With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AA04171-1247-4B38-B515-D3C34787BFE5}"/>
              </a:ext>
            </a:extLst>
          </p:cNvPr>
          <p:cNvSpPr>
            <a:spLocks noGrp="1"/>
          </p:cNvSpPr>
          <p:nvPr>
            <p:ph type="pic" sz="quarter" idx="10" hasCustomPrompt="1"/>
          </p:nvPr>
        </p:nvSpPr>
        <p:spPr>
          <a:xfrm>
            <a:off x="6299200" y="1598085"/>
            <a:ext cx="4876800" cy="4269315"/>
          </a:xfrm>
          <a:prstGeom prst="rect">
            <a:avLst/>
          </a:prstGeom>
          <a:solidFill>
            <a:schemeClr val="bg1">
              <a:lumMod val="95000"/>
            </a:schemeClr>
          </a:solidFill>
        </p:spPr>
        <p:txBody>
          <a:bodyPr anchor="ctr" anchorCtr="0"/>
          <a:lstStyle>
            <a:lvl1pPr algn="ctr">
              <a:defRPr/>
            </a:lvl1pPr>
          </a:lstStyle>
          <a:p>
            <a:r>
              <a:rPr lang="en-US"/>
              <a:t>Insert your </a:t>
            </a:r>
            <a:br>
              <a:rPr lang="en-US"/>
            </a:br>
            <a:r>
              <a:rPr lang="en-US"/>
              <a:t>photo or icon here</a:t>
            </a:r>
          </a:p>
        </p:txBody>
      </p:sp>
      <p:sp>
        <p:nvSpPr>
          <p:cNvPr id="7" name="Title 5">
            <a:extLst>
              <a:ext uri="{FF2B5EF4-FFF2-40B4-BE49-F238E27FC236}">
                <a16:creationId xmlns:a16="http://schemas.microsoft.com/office/drawing/2014/main" id="{FEC22DF1-A5E6-4223-9607-0F5C4E97E679}"/>
              </a:ext>
            </a:extLst>
          </p:cNvPr>
          <p:cNvSpPr>
            <a:spLocks noGrp="1"/>
          </p:cNvSpPr>
          <p:nvPr>
            <p:ph type="title" hasCustomPrompt="1"/>
          </p:nvPr>
        </p:nvSpPr>
        <p:spPr>
          <a:xfrm>
            <a:off x="609599" y="857366"/>
            <a:ext cx="11021548"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Photo With Content Slide</a:t>
            </a:r>
          </a:p>
        </p:txBody>
      </p:sp>
      <p:sp>
        <p:nvSpPr>
          <p:cNvPr id="8" name="Text Placeholder 8">
            <a:extLst>
              <a:ext uri="{FF2B5EF4-FFF2-40B4-BE49-F238E27FC236}">
                <a16:creationId xmlns:a16="http://schemas.microsoft.com/office/drawing/2014/main" id="{A5C35E3D-8567-48BF-8C9F-40497B6FD674}"/>
              </a:ext>
            </a:extLst>
          </p:cNvPr>
          <p:cNvSpPr>
            <a:spLocks noGrp="1"/>
          </p:cNvSpPr>
          <p:nvPr>
            <p:ph type="body" sz="quarter" idx="11" hasCustomPrompt="1"/>
          </p:nvPr>
        </p:nvSpPr>
        <p:spPr>
          <a:xfrm>
            <a:off x="609599" y="6276203"/>
            <a:ext cx="6400801"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4" name="Text Placeholder 11">
            <a:extLst>
              <a:ext uri="{FF2B5EF4-FFF2-40B4-BE49-F238E27FC236}">
                <a16:creationId xmlns:a16="http://schemas.microsoft.com/office/drawing/2014/main" id="{A4D383AB-B27F-459C-B341-FE26C597D923}"/>
              </a:ext>
            </a:extLst>
          </p:cNvPr>
          <p:cNvSpPr>
            <a:spLocks noGrp="1"/>
          </p:cNvSpPr>
          <p:nvPr>
            <p:ph type="body" sz="quarter" idx="13" hasCustomPrompt="1"/>
          </p:nvPr>
        </p:nvSpPr>
        <p:spPr>
          <a:xfrm>
            <a:off x="609599" y="1681163"/>
            <a:ext cx="5384801" cy="4567237"/>
          </a:xfrm>
        </p:spPr>
        <p:txBody>
          <a:bodyPr lIns="0" tIns="0"/>
          <a:lstStyle>
            <a:lvl1pPr marL="457200" indent="-457200">
              <a:buFont typeface="Wingdings" panose="05000000000000000000" pitchFamily="2" charset="2"/>
              <a:buChar char="§"/>
              <a:defRPr sz="2800"/>
            </a:lvl1pPr>
          </a:lstStyle>
          <a:p>
            <a:pPr lvl="0"/>
            <a:r>
              <a:rPr lang="en-US"/>
              <a:t>Photos should at least fill either the height or the width of this shape</a:t>
            </a:r>
          </a:p>
          <a:p>
            <a:pPr lvl="0"/>
            <a:r>
              <a:rPr lang="en-US"/>
              <a:t>Top align photo with other elements on the slide</a:t>
            </a:r>
          </a:p>
          <a:p>
            <a:pPr lvl="0"/>
            <a:r>
              <a:rPr lang="en-US"/>
              <a:t>For slides with a lot of content 28pt Calibri is an option</a:t>
            </a:r>
          </a:p>
        </p:txBody>
      </p:sp>
    </p:spTree>
    <p:extLst>
      <p:ext uri="{BB962C8B-B14F-4D97-AF65-F5344CB8AC3E}">
        <p14:creationId xmlns:p14="http://schemas.microsoft.com/office/powerpoint/2010/main" val="47635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vider 3 Aerial City Fall">
    <p:spTree>
      <p:nvGrpSpPr>
        <p:cNvPr id="1" name=""/>
        <p:cNvGrpSpPr/>
        <p:nvPr/>
      </p:nvGrpSpPr>
      <p:grpSpPr>
        <a:xfrm>
          <a:off x="0" y="0"/>
          <a:ext cx="0" cy="0"/>
          <a:chOff x="0" y="0"/>
          <a:chExt cx="0" cy="0"/>
        </a:xfrm>
      </p:grpSpPr>
      <p:pic>
        <p:nvPicPr>
          <p:cNvPr id="3" name="Picture 2" descr="A picture containing tree, outdoor, way, road&#10;&#10;Description automatically generated">
            <a:extLst>
              <a:ext uri="{FF2B5EF4-FFF2-40B4-BE49-F238E27FC236}">
                <a16:creationId xmlns:a16="http://schemas.microsoft.com/office/drawing/2014/main" id="{334ADC79-7EE7-4936-B9D5-0878BF5F9D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17977" y="-1"/>
            <a:ext cx="12809978" cy="6932291"/>
          </a:xfrm>
          <a:prstGeom prst="rect">
            <a:avLst/>
          </a:prstGeom>
        </p:spPr>
      </p:pic>
      <p:pic>
        <p:nvPicPr>
          <p:cNvPr id="5" name="Picture 4">
            <a:extLst>
              <a:ext uri="{FF2B5EF4-FFF2-40B4-BE49-F238E27FC236}">
                <a16:creationId xmlns:a16="http://schemas.microsoft.com/office/drawing/2014/main" id="{3663E92B-5DC4-4263-BF87-DD69971A4E3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586" t="22222" r="39608" b="9630"/>
          <a:stretch/>
        </p:blipFill>
        <p:spPr>
          <a:xfrm rot="2773902">
            <a:off x="123029" y="-1686431"/>
            <a:ext cx="8605935" cy="7469297"/>
          </a:xfrm>
          <a:prstGeom prst="rect">
            <a:avLst/>
          </a:prstGeom>
          <a:noFill/>
          <a:ln>
            <a:noFill/>
          </a:ln>
        </p:spPr>
      </p:pic>
      <p:sp>
        <p:nvSpPr>
          <p:cNvPr id="6" name="Title 1">
            <a:extLst>
              <a:ext uri="{FF2B5EF4-FFF2-40B4-BE49-F238E27FC236}">
                <a16:creationId xmlns:a16="http://schemas.microsoft.com/office/drawing/2014/main" id="{783B0319-8186-4FB9-9137-2D67545E6478}"/>
              </a:ext>
            </a:extLst>
          </p:cNvPr>
          <p:cNvSpPr>
            <a:spLocks noGrp="1"/>
          </p:cNvSpPr>
          <p:nvPr>
            <p:ph type="ctrTitle" hasCustomPrompt="1"/>
          </p:nvPr>
        </p:nvSpPr>
        <p:spPr>
          <a:xfrm>
            <a:off x="1219200" y="1143000"/>
            <a:ext cx="55880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7" name="Text Placeholder 29">
            <a:extLst>
              <a:ext uri="{FF2B5EF4-FFF2-40B4-BE49-F238E27FC236}">
                <a16:creationId xmlns:a16="http://schemas.microsoft.com/office/drawing/2014/main" id="{86368F64-F968-42A9-A59B-CEDFD969619D}"/>
              </a:ext>
            </a:extLst>
          </p:cNvPr>
          <p:cNvSpPr>
            <a:spLocks noGrp="1"/>
          </p:cNvSpPr>
          <p:nvPr>
            <p:ph type="body" sz="quarter" idx="11" hasCustomPrompt="1"/>
          </p:nvPr>
        </p:nvSpPr>
        <p:spPr>
          <a:xfrm>
            <a:off x="1219200" y="2502347"/>
            <a:ext cx="4978400" cy="492443"/>
          </a:xfrm>
          <a:prstGeom prst="rect">
            <a:avLst/>
          </a:prstGeom>
        </p:spPr>
        <p:txBody>
          <a:bodyPr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9" name="Graphic 8">
            <a:extLst>
              <a:ext uri="{FF2B5EF4-FFF2-40B4-BE49-F238E27FC236}">
                <a16:creationId xmlns:a16="http://schemas.microsoft.com/office/drawing/2014/main" id="{73CF8E72-2700-45A7-A4A6-00E423610C7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53161" y="381000"/>
            <a:ext cx="3134039" cy="1083733"/>
          </a:xfrm>
          <a:prstGeom prst="rect">
            <a:avLst/>
          </a:prstGeom>
        </p:spPr>
      </p:pic>
    </p:spTree>
    <p:extLst>
      <p:ext uri="{BB962C8B-B14F-4D97-AF65-F5344CB8AC3E}">
        <p14:creationId xmlns:p14="http://schemas.microsoft.com/office/powerpoint/2010/main" val="14856709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Angled Photo">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4725A88C-39BF-4774-A9A8-3A92B1E4664E}"/>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5" name="Picture Placeholder 4">
            <a:extLst>
              <a:ext uri="{FF2B5EF4-FFF2-40B4-BE49-F238E27FC236}">
                <a16:creationId xmlns:a16="http://schemas.microsoft.com/office/drawing/2014/main" id="{C37D77F3-262C-4073-9072-B7B28450ACFA}"/>
              </a:ext>
            </a:extLst>
          </p:cNvPr>
          <p:cNvSpPr>
            <a:spLocks noGrp="1"/>
          </p:cNvSpPr>
          <p:nvPr>
            <p:ph type="pic" sz="quarter" idx="10"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2">
              <a:lumMod val="20000"/>
              <a:lumOff val="80000"/>
            </a:schemeClr>
          </a:solidFill>
          <a:ln>
            <a:noFill/>
          </a:ln>
        </p:spPr>
        <p:txBody>
          <a:bodyPr/>
          <a:lstStyle>
            <a:lvl1pPr algn="ctr">
              <a:defRPr/>
            </a:lvl1pPr>
          </a:lstStyle>
          <a:p>
            <a:r>
              <a:rPr lang="en-US"/>
              <a:t>Click icon to add photo</a:t>
            </a:r>
          </a:p>
        </p:txBody>
      </p:sp>
      <p:sp>
        <p:nvSpPr>
          <p:cNvPr id="10" name="Title 9">
            <a:extLst>
              <a:ext uri="{FF2B5EF4-FFF2-40B4-BE49-F238E27FC236}">
                <a16:creationId xmlns:a16="http://schemas.microsoft.com/office/drawing/2014/main" id="{56C115DC-7B31-40DA-9D16-5D0D493B03BC}"/>
              </a:ext>
            </a:extLst>
          </p:cNvPr>
          <p:cNvSpPr>
            <a:spLocks noGrp="1"/>
          </p:cNvSpPr>
          <p:nvPr>
            <p:ph type="title" hasCustomPrompt="1"/>
          </p:nvPr>
        </p:nvSpPr>
        <p:spPr>
          <a:xfrm>
            <a:off x="609600" y="803040"/>
            <a:ext cx="6908800" cy="576055"/>
          </a:xfrm>
        </p:spPr>
        <p:txBody>
          <a:bodyPr/>
          <a:lstStyle>
            <a:lvl1pPr>
              <a:defRPr sz="4800"/>
            </a:lvl1pPr>
          </a:lstStyle>
          <a:p>
            <a:r>
              <a:rPr lang="en-US"/>
              <a:t>Capitalize First Letter Only</a:t>
            </a:r>
          </a:p>
        </p:txBody>
      </p:sp>
      <p:sp>
        <p:nvSpPr>
          <p:cNvPr id="8" name="Text Placeholder 8">
            <a:extLst>
              <a:ext uri="{FF2B5EF4-FFF2-40B4-BE49-F238E27FC236}">
                <a16:creationId xmlns:a16="http://schemas.microsoft.com/office/drawing/2014/main" id="{C96887D1-1F04-415C-BC45-E1AB444DE3E3}"/>
              </a:ext>
            </a:extLst>
          </p:cNvPr>
          <p:cNvSpPr>
            <a:spLocks noGrp="1"/>
          </p:cNvSpPr>
          <p:nvPr>
            <p:ph type="body" sz="quarter" idx="12"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9" name="Text Placeholder 11">
            <a:extLst>
              <a:ext uri="{FF2B5EF4-FFF2-40B4-BE49-F238E27FC236}">
                <a16:creationId xmlns:a16="http://schemas.microsoft.com/office/drawing/2014/main" id="{39B8A313-327F-49E2-B241-08D1D68C94DF}"/>
              </a:ext>
            </a:extLst>
          </p:cNvPr>
          <p:cNvSpPr>
            <a:spLocks noGrp="1"/>
          </p:cNvSpPr>
          <p:nvPr>
            <p:ph type="body" sz="quarter" idx="13" hasCustomPrompt="1"/>
          </p:nvPr>
        </p:nvSpPr>
        <p:spPr>
          <a:xfrm>
            <a:off x="619845" y="1604963"/>
            <a:ext cx="6085755" cy="4567237"/>
          </a:xfrm>
        </p:spPr>
        <p:txBody>
          <a:bodyPr lIns="0" tIns="0"/>
          <a:lstStyle>
            <a:lvl1pPr>
              <a:defRPr sz="2800"/>
            </a:lvl1pPr>
          </a:lstStyle>
          <a:p>
            <a:pPr marL="457200" indent="-457200">
              <a:buFont typeface="Wingdings" panose="05000000000000000000" pitchFamily="2" charset="2"/>
              <a:buChar char="§"/>
            </a:pPr>
            <a:r>
              <a:rPr lang="en-US" sz="3200"/>
              <a:t>Your image needs to fill both the height and width of the gray placeholder area</a:t>
            </a:r>
          </a:p>
          <a:p>
            <a:pPr marL="457200" indent="-457200">
              <a:buFont typeface="Wingdings" panose="05000000000000000000" pitchFamily="2" charset="2"/>
              <a:buChar char="§"/>
            </a:pPr>
            <a:r>
              <a:rPr lang="en-US" sz="3200"/>
              <a:t>If it does not fill the area you should choose a different layout</a:t>
            </a:r>
          </a:p>
          <a:p>
            <a:pPr marL="457200" indent="-457200">
              <a:buFont typeface="Wingdings" panose="05000000000000000000" pitchFamily="2" charset="2"/>
              <a:buChar char="§"/>
            </a:pPr>
            <a:r>
              <a:rPr lang="en-US" sz="3200"/>
              <a:t>To move the photo inside of </a:t>
            </a:r>
            <a:br>
              <a:rPr lang="en-US" sz="3200"/>
            </a:br>
            <a:r>
              <a:rPr lang="en-US" sz="3200"/>
              <a:t>the angled shape, right click </a:t>
            </a:r>
            <a:br>
              <a:rPr lang="en-US" sz="3200"/>
            </a:br>
            <a:r>
              <a:rPr lang="en-US" sz="3200"/>
              <a:t>and choose ‘Crop’</a:t>
            </a:r>
          </a:p>
        </p:txBody>
      </p:sp>
    </p:spTree>
    <p:extLst>
      <p:ext uri="{BB962C8B-B14F-4D97-AF65-F5344CB8AC3E}">
        <p14:creationId xmlns:p14="http://schemas.microsoft.com/office/powerpoint/2010/main" val="136869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Horizontal Photo">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0" y="2413000"/>
            <a:ext cx="12192000"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600" y="857366"/>
            <a:ext cx="109728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Words Longer Than Three Letters</a:t>
            </a:r>
          </a:p>
        </p:txBody>
      </p:sp>
      <p:sp>
        <p:nvSpPr>
          <p:cNvPr id="8" name="Text Placeholder 8">
            <a:extLst>
              <a:ext uri="{FF2B5EF4-FFF2-40B4-BE49-F238E27FC236}">
                <a16:creationId xmlns:a16="http://schemas.microsoft.com/office/drawing/2014/main" id="{AD94D685-7646-43F0-AD43-BC8CA981CD30}"/>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3" name="Text Placeholder 11">
            <a:extLst>
              <a:ext uri="{FF2B5EF4-FFF2-40B4-BE49-F238E27FC236}">
                <a16:creationId xmlns:a16="http://schemas.microsoft.com/office/drawing/2014/main" id="{4EE8847C-8679-4044-8059-06CFAC52157B}"/>
              </a:ext>
            </a:extLst>
          </p:cNvPr>
          <p:cNvSpPr>
            <a:spLocks noGrp="1"/>
          </p:cNvSpPr>
          <p:nvPr>
            <p:ph type="body" sz="quarter" idx="13" hasCustomPrompt="1"/>
          </p:nvPr>
        </p:nvSpPr>
        <p:spPr>
          <a:xfrm>
            <a:off x="609600" y="1554163"/>
            <a:ext cx="10972800" cy="731837"/>
          </a:xfrm>
        </p:spPr>
        <p:txBody>
          <a:bodyPr lIns="0"/>
          <a:lstStyle>
            <a:lvl1pPr>
              <a:defRPr/>
            </a:lvl1pPr>
          </a:lstStyle>
          <a:p>
            <a:pPr lvl="0"/>
            <a:r>
              <a:rPr lang="en-US"/>
              <a:t>See instructions on the left panel.</a:t>
            </a:r>
          </a:p>
        </p:txBody>
      </p:sp>
    </p:spTree>
    <p:extLst>
      <p:ext uri="{BB962C8B-B14F-4D97-AF65-F5344CB8AC3E}">
        <p14:creationId xmlns:p14="http://schemas.microsoft.com/office/powerpoint/2010/main" val="397412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 photo">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43562" y="2412384"/>
            <a:ext cx="3038495"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3" name="Picture Placeholder 8">
            <a:extLst>
              <a:ext uri="{FF2B5EF4-FFF2-40B4-BE49-F238E27FC236}">
                <a16:creationId xmlns:a16="http://schemas.microsoft.com/office/drawing/2014/main" id="{62BBD375-FE79-4DB5-98C8-962D28C73097}"/>
              </a:ext>
            </a:extLst>
          </p:cNvPr>
          <p:cNvSpPr>
            <a:spLocks noGrp="1"/>
          </p:cNvSpPr>
          <p:nvPr>
            <p:ph type="pic" sz="quarter" idx="11" hasCustomPrompt="1"/>
          </p:nvPr>
        </p:nvSpPr>
        <p:spPr>
          <a:xfrm>
            <a:off x="3142479" y="2412384"/>
            <a:ext cx="2924313"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4" name="Picture Placeholder 8">
            <a:extLst>
              <a:ext uri="{FF2B5EF4-FFF2-40B4-BE49-F238E27FC236}">
                <a16:creationId xmlns:a16="http://schemas.microsoft.com/office/drawing/2014/main" id="{34CE5FCE-6C1D-4672-BF28-F3B4FE7ACD47}"/>
              </a:ext>
            </a:extLst>
          </p:cNvPr>
          <p:cNvSpPr>
            <a:spLocks noGrp="1"/>
          </p:cNvSpPr>
          <p:nvPr>
            <p:ph type="pic" sz="quarter" idx="12" hasCustomPrompt="1"/>
          </p:nvPr>
        </p:nvSpPr>
        <p:spPr>
          <a:xfrm>
            <a:off x="6214338" y="2412384"/>
            <a:ext cx="2924313"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600" y="857366"/>
            <a:ext cx="109728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Words Longer Than Three Letters</a:t>
            </a:r>
          </a:p>
        </p:txBody>
      </p:sp>
      <p:sp>
        <p:nvSpPr>
          <p:cNvPr id="9" name="Picture Placeholder 8">
            <a:extLst>
              <a:ext uri="{FF2B5EF4-FFF2-40B4-BE49-F238E27FC236}">
                <a16:creationId xmlns:a16="http://schemas.microsoft.com/office/drawing/2014/main" id="{725C34B3-31C0-48B4-9776-EF1128EC9736}"/>
              </a:ext>
            </a:extLst>
          </p:cNvPr>
          <p:cNvSpPr>
            <a:spLocks noGrp="1"/>
          </p:cNvSpPr>
          <p:nvPr>
            <p:ph type="pic" sz="quarter" idx="13" hasCustomPrompt="1"/>
          </p:nvPr>
        </p:nvSpPr>
        <p:spPr>
          <a:xfrm>
            <a:off x="9296401" y="2412384"/>
            <a:ext cx="2893238"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0" name="Text Placeholder 8">
            <a:extLst>
              <a:ext uri="{FF2B5EF4-FFF2-40B4-BE49-F238E27FC236}">
                <a16:creationId xmlns:a16="http://schemas.microsoft.com/office/drawing/2014/main" id="{9C9177BF-DF7A-4DE2-9A75-E3902333E3D8}"/>
              </a:ext>
            </a:extLst>
          </p:cNvPr>
          <p:cNvSpPr>
            <a:spLocks noGrp="1"/>
          </p:cNvSpPr>
          <p:nvPr>
            <p:ph type="body" sz="quarter" idx="15"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F186FB69-74D2-43ED-BA75-57DBFD42B4D8}"/>
              </a:ext>
            </a:extLst>
          </p:cNvPr>
          <p:cNvSpPr>
            <a:spLocks noGrp="1"/>
          </p:cNvSpPr>
          <p:nvPr>
            <p:ph type="body" sz="quarter" idx="16" hasCustomPrompt="1"/>
          </p:nvPr>
        </p:nvSpPr>
        <p:spPr>
          <a:xfrm>
            <a:off x="609600" y="1528763"/>
            <a:ext cx="10972800" cy="884237"/>
          </a:xfrm>
        </p:spPr>
        <p:txBody>
          <a:bodyPr lIns="0" tIns="0" rIns="0" bIns="0"/>
          <a:lstStyle>
            <a:lvl1pPr>
              <a:defRPr/>
            </a:lvl1pPr>
          </a:lstStyle>
          <a:p>
            <a:pPr lvl="0"/>
            <a:r>
              <a:rPr lang="en-US"/>
              <a:t>See instructions on the left panel.</a:t>
            </a:r>
          </a:p>
        </p:txBody>
      </p:sp>
    </p:spTree>
    <p:extLst>
      <p:ext uri="{BB962C8B-B14F-4D97-AF65-F5344CB8AC3E}">
        <p14:creationId xmlns:p14="http://schemas.microsoft.com/office/powerpoint/2010/main" val="161540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941F36-541B-4C91-81DC-F1CEF852C6EA}"/>
              </a:ext>
            </a:extLst>
          </p:cNvPr>
          <p:cNvSpPr/>
          <p:nvPr userDrawn="1"/>
        </p:nvSpPr>
        <p:spPr>
          <a:xfrm>
            <a:off x="0" y="1143000"/>
            <a:ext cx="12192000"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Text Placeholder 8">
            <a:extLst>
              <a:ext uri="{FF2B5EF4-FFF2-40B4-BE49-F238E27FC236}">
                <a16:creationId xmlns:a16="http://schemas.microsoft.com/office/drawing/2014/main" id="{9C9177BF-DF7A-4DE2-9A75-E3902333E3D8}"/>
              </a:ext>
            </a:extLst>
          </p:cNvPr>
          <p:cNvSpPr>
            <a:spLocks noGrp="1"/>
          </p:cNvSpPr>
          <p:nvPr>
            <p:ph type="body" sz="quarter" idx="15" hasCustomPrompt="1"/>
          </p:nvPr>
        </p:nvSpPr>
        <p:spPr>
          <a:xfrm>
            <a:off x="560851" y="6276203"/>
            <a:ext cx="6449549"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4" name="Text Placeholder 3">
            <a:extLst>
              <a:ext uri="{FF2B5EF4-FFF2-40B4-BE49-F238E27FC236}">
                <a16:creationId xmlns:a16="http://schemas.microsoft.com/office/drawing/2014/main" id="{A2AC9218-D1B2-4E2F-8064-A20B5C1AD61E}"/>
              </a:ext>
            </a:extLst>
          </p:cNvPr>
          <p:cNvSpPr>
            <a:spLocks noGrp="1"/>
          </p:cNvSpPr>
          <p:nvPr>
            <p:ph type="body" sz="quarter" idx="16" hasCustomPrompt="1"/>
          </p:nvPr>
        </p:nvSpPr>
        <p:spPr>
          <a:xfrm>
            <a:off x="560851" y="2514600"/>
            <a:ext cx="10869148" cy="2692400"/>
          </a:xfrm>
        </p:spPr>
        <p:txBody>
          <a:bodyPr lIns="0" tIns="0" rIns="0" bIns="0">
            <a:normAutofit/>
          </a:bodyPr>
          <a:lstStyle>
            <a:lvl1pPr>
              <a:defRPr sz="3600"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0"/>
            <a:r>
              <a:rPr lang="en-US"/>
              <a:t>- Author</a:t>
            </a:r>
          </a:p>
        </p:txBody>
      </p:sp>
    </p:spTree>
    <p:extLst>
      <p:ext uri="{BB962C8B-B14F-4D97-AF65-F5344CB8AC3E}">
        <p14:creationId xmlns:p14="http://schemas.microsoft.com/office/powerpoint/2010/main" val="351285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1EABF0BB-2E8D-420C-8D16-EDAC53736EEC}"/>
              </a:ext>
            </a:extLst>
          </p:cNvPr>
          <p:cNvSpPr>
            <a:spLocks noGrp="1"/>
          </p:cNvSpPr>
          <p:nvPr>
            <p:ph type="media" sz="quarter" idx="12" hasCustomPrompt="1"/>
          </p:nvPr>
        </p:nvSpPr>
        <p:spPr>
          <a:xfrm>
            <a:off x="0" y="1"/>
            <a:ext cx="12192000" cy="6857999"/>
          </a:xfrm>
        </p:spPr>
        <p:txBody>
          <a:bodyPr/>
          <a:lstStyle>
            <a:lvl1pPr>
              <a:defRPr/>
            </a:lvl1pPr>
          </a:lstStyle>
          <a:p>
            <a:r>
              <a:rPr lang="en-US"/>
              <a:t>Click to add video</a:t>
            </a:r>
          </a:p>
        </p:txBody>
      </p:sp>
    </p:spTree>
    <p:extLst>
      <p:ext uri="{BB962C8B-B14F-4D97-AF65-F5344CB8AC3E}">
        <p14:creationId xmlns:p14="http://schemas.microsoft.com/office/powerpoint/2010/main" val="369833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 Photo Content">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9028944" y="1787639"/>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3" name="Picture Placeholder 8">
            <a:extLst>
              <a:ext uri="{FF2B5EF4-FFF2-40B4-BE49-F238E27FC236}">
                <a16:creationId xmlns:a16="http://schemas.microsoft.com/office/drawing/2014/main" id="{62BBD375-FE79-4DB5-98C8-962D28C73097}"/>
              </a:ext>
            </a:extLst>
          </p:cNvPr>
          <p:cNvSpPr>
            <a:spLocks noGrp="1"/>
          </p:cNvSpPr>
          <p:nvPr>
            <p:ph type="pic" sz="quarter" idx="11" hasCustomPrompt="1"/>
          </p:nvPr>
        </p:nvSpPr>
        <p:spPr>
          <a:xfrm>
            <a:off x="9028944" y="3984008"/>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4" name="Picture Placeholder 8">
            <a:extLst>
              <a:ext uri="{FF2B5EF4-FFF2-40B4-BE49-F238E27FC236}">
                <a16:creationId xmlns:a16="http://schemas.microsoft.com/office/drawing/2014/main" id="{34CE5FCE-6C1D-4672-BF28-F3B4FE7ACD47}"/>
              </a:ext>
            </a:extLst>
          </p:cNvPr>
          <p:cNvSpPr>
            <a:spLocks noGrp="1"/>
          </p:cNvSpPr>
          <p:nvPr>
            <p:ph type="pic" sz="quarter" idx="12" hasCustomPrompt="1"/>
          </p:nvPr>
        </p:nvSpPr>
        <p:spPr>
          <a:xfrm>
            <a:off x="6706786" y="3970153"/>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9" name="Picture Placeholder 8">
            <a:extLst>
              <a:ext uri="{FF2B5EF4-FFF2-40B4-BE49-F238E27FC236}">
                <a16:creationId xmlns:a16="http://schemas.microsoft.com/office/drawing/2014/main" id="{52940C50-7CA3-41CF-9006-4CCDF22A20D7}"/>
              </a:ext>
            </a:extLst>
          </p:cNvPr>
          <p:cNvSpPr>
            <a:spLocks noGrp="1"/>
          </p:cNvSpPr>
          <p:nvPr>
            <p:ph type="pic" sz="quarter" idx="13" hasCustomPrompt="1"/>
          </p:nvPr>
        </p:nvSpPr>
        <p:spPr>
          <a:xfrm>
            <a:off x="6705600" y="1787639"/>
            <a:ext cx="2026837"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0" name="Title 5">
            <a:extLst>
              <a:ext uri="{FF2B5EF4-FFF2-40B4-BE49-F238E27FC236}">
                <a16:creationId xmlns:a16="http://schemas.microsoft.com/office/drawing/2014/main" id="{B6C5BDE4-1D3E-4EF6-A424-4A8D939F3A6C}"/>
              </a:ext>
            </a:extLst>
          </p:cNvPr>
          <p:cNvSpPr>
            <a:spLocks noGrp="1"/>
          </p:cNvSpPr>
          <p:nvPr>
            <p:ph type="title" hasCustomPrompt="1"/>
          </p:nvPr>
        </p:nvSpPr>
        <p:spPr>
          <a:xfrm>
            <a:off x="609600" y="857366"/>
            <a:ext cx="11049000" cy="742834"/>
          </a:xfrm>
        </p:spPr>
        <p:txBody>
          <a:bodyPr numCol="1" anchor="t" anchorCtr="0"/>
          <a:lstStyle>
            <a:lvl1pPr>
              <a:defRPr b="0" i="0">
                <a:solidFill>
                  <a:schemeClr val="accent2"/>
                </a:solidFill>
                <a:latin typeface="Calibri" panose="020F0502020204030204" pitchFamily="34" charset="0"/>
                <a:cs typeface="Calibri" panose="020F0502020204030204" pitchFamily="34" charset="0"/>
              </a:defRPr>
            </a:lvl1pPr>
          </a:lstStyle>
          <a:p>
            <a:r>
              <a:rPr lang="en-US"/>
              <a:t>Capitalize Words Longer Than Three Letters</a:t>
            </a:r>
          </a:p>
        </p:txBody>
      </p:sp>
      <p:sp>
        <p:nvSpPr>
          <p:cNvPr id="16" name="Text Placeholder 8">
            <a:extLst>
              <a:ext uri="{FF2B5EF4-FFF2-40B4-BE49-F238E27FC236}">
                <a16:creationId xmlns:a16="http://schemas.microsoft.com/office/drawing/2014/main" id="{4A99D0F3-44E5-47C2-956E-734CF6B615CA}"/>
              </a:ext>
            </a:extLst>
          </p:cNvPr>
          <p:cNvSpPr>
            <a:spLocks noGrp="1"/>
          </p:cNvSpPr>
          <p:nvPr>
            <p:ph type="body" sz="quarter" idx="14" hasCustomPrompt="1"/>
          </p:nvPr>
        </p:nvSpPr>
        <p:spPr>
          <a:xfrm>
            <a:off x="634999" y="6276203"/>
            <a:ext cx="6375401"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3" name="Content Placeholder 2">
            <a:extLst>
              <a:ext uri="{FF2B5EF4-FFF2-40B4-BE49-F238E27FC236}">
                <a16:creationId xmlns:a16="http://schemas.microsoft.com/office/drawing/2014/main" id="{BAA53869-A2AC-0213-3072-0BA641E3713F}"/>
              </a:ext>
            </a:extLst>
          </p:cNvPr>
          <p:cNvSpPr>
            <a:spLocks noGrp="1"/>
          </p:cNvSpPr>
          <p:nvPr>
            <p:ph sz="quarter" idx="15" hasCustomPrompt="1"/>
          </p:nvPr>
        </p:nvSpPr>
        <p:spPr>
          <a:xfrm>
            <a:off x="635000" y="1676400"/>
            <a:ext cx="5773738" cy="4495800"/>
          </a:xfrm>
        </p:spPr>
        <p:txBody>
          <a:bodyPr/>
          <a:lstStyle>
            <a:lvl1pPr marL="457200" indent="-457200">
              <a:buFont typeface="Wingdings" panose="05000000000000000000" pitchFamily="2" charset="2"/>
              <a:buChar char="§"/>
              <a:defRPr sz="2800"/>
            </a:lvl1pPr>
          </a:lstStyle>
          <a:p>
            <a:pPr lvl="0"/>
            <a:r>
              <a:rPr lang="en-US"/>
              <a:t>Photos should fill the height and width of the placeholder area</a:t>
            </a:r>
          </a:p>
          <a:p>
            <a:pPr lvl="0"/>
            <a:r>
              <a:rPr lang="en-US"/>
              <a:t>Top align photos with the bullets</a:t>
            </a:r>
          </a:p>
          <a:p>
            <a:pPr lvl="0"/>
            <a:r>
              <a:rPr lang="en-US"/>
              <a:t>Do not use images smaller than these placeholders</a:t>
            </a:r>
          </a:p>
          <a:p>
            <a:pPr lvl="0"/>
            <a:r>
              <a:rPr lang="en-US"/>
              <a:t>Ensure consistent spacing between images</a:t>
            </a:r>
          </a:p>
          <a:p>
            <a:pPr lvl="0"/>
            <a:endParaRPr lang="en-US"/>
          </a:p>
        </p:txBody>
      </p:sp>
    </p:spTree>
    <p:extLst>
      <p:ext uri="{BB962C8B-B14F-4D97-AF65-F5344CB8AC3E}">
        <p14:creationId xmlns:p14="http://schemas.microsoft.com/office/powerpoint/2010/main" val="125541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 Small Photos">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599" y="857366"/>
            <a:ext cx="11125201" cy="742834"/>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Words Longer Than Three Letters</a:t>
            </a:r>
          </a:p>
        </p:txBody>
      </p:sp>
      <p:sp>
        <p:nvSpPr>
          <p:cNvPr id="9" name="Picture Placeholder 8">
            <a:extLst>
              <a:ext uri="{FF2B5EF4-FFF2-40B4-BE49-F238E27FC236}">
                <a16:creationId xmlns:a16="http://schemas.microsoft.com/office/drawing/2014/main" id="{2BE18C81-4DBE-4E24-B9F7-6E0B2B4074D7}"/>
              </a:ext>
            </a:extLst>
          </p:cNvPr>
          <p:cNvSpPr>
            <a:spLocks noGrp="1"/>
          </p:cNvSpPr>
          <p:nvPr>
            <p:ph type="pic" sz="quarter" idx="10" hasCustomPrompt="1"/>
          </p:nvPr>
        </p:nvSpPr>
        <p:spPr>
          <a:xfrm>
            <a:off x="533400" y="4048114"/>
            <a:ext cx="261389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0" name="Picture Placeholder 8">
            <a:extLst>
              <a:ext uri="{FF2B5EF4-FFF2-40B4-BE49-F238E27FC236}">
                <a16:creationId xmlns:a16="http://schemas.microsoft.com/office/drawing/2014/main" id="{1A395D54-B489-49AA-A6B7-CF02B3BD2EC0}"/>
              </a:ext>
            </a:extLst>
          </p:cNvPr>
          <p:cNvSpPr>
            <a:spLocks noGrp="1"/>
          </p:cNvSpPr>
          <p:nvPr>
            <p:ph type="pic" sz="quarter" idx="11" hasCustomPrompt="1"/>
          </p:nvPr>
        </p:nvSpPr>
        <p:spPr>
          <a:xfrm>
            <a:off x="3376199" y="4038600"/>
            <a:ext cx="261389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5" name="Picture Placeholder 8">
            <a:extLst>
              <a:ext uri="{FF2B5EF4-FFF2-40B4-BE49-F238E27FC236}">
                <a16:creationId xmlns:a16="http://schemas.microsoft.com/office/drawing/2014/main" id="{2649ED5E-513E-435D-9C06-5FCA8CE4E4DF}"/>
              </a:ext>
            </a:extLst>
          </p:cNvPr>
          <p:cNvSpPr>
            <a:spLocks noGrp="1"/>
          </p:cNvSpPr>
          <p:nvPr>
            <p:ph type="pic" sz="quarter" idx="12" hasCustomPrompt="1"/>
          </p:nvPr>
        </p:nvSpPr>
        <p:spPr>
          <a:xfrm>
            <a:off x="6218998" y="4038600"/>
            <a:ext cx="261389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7" name="Picture Placeholder 8">
            <a:extLst>
              <a:ext uri="{FF2B5EF4-FFF2-40B4-BE49-F238E27FC236}">
                <a16:creationId xmlns:a16="http://schemas.microsoft.com/office/drawing/2014/main" id="{64B3ADD1-AFA1-4199-9C99-8C2A77FA50FD}"/>
              </a:ext>
            </a:extLst>
          </p:cNvPr>
          <p:cNvSpPr>
            <a:spLocks noGrp="1"/>
          </p:cNvSpPr>
          <p:nvPr>
            <p:ph type="pic" sz="quarter" idx="13" hasCustomPrompt="1"/>
          </p:nvPr>
        </p:nvSpPr>
        <p:spPr>
          <a:xfrm>
            <a:off x="9056717" y="4038600"/>
            <a:ext cx="261389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3" name="Text Placeholder 8">
            <a:extLst>
              <a:ext uri="{FF2B5EF4-FFF2-40B4-BE49-F238E27FC236}">
                <a16:creationId xmlns:a16="http://schemas.microsoft.com/office/drawing/2014/main" id="{89F82D16-511F-4A52-962C-BAFCD9F62F07}"/>
              </a:ext>
            </a:extLst>
          </p:cNvPr>
          <p:cNvSpPr>
            <a:spLocks noGrp="1"/>
          </p:cNvSpPr>
          <p:nvPr>
            <p:ph type="body" sz="quarter" idx="14" hasCustomPrompt="1"/>
          </p:nvPr>
        </p:nvSpPr>
        <p:spPr>
          <a:xfrm>
            <a:off x="609599" y="6276203"/>
            <a:ext cx="6400801"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5" name="Text Placeholder 4">
            <a:extLst>
              <a:ext uri="{FF2B5EF4-FFF2-40B4-BE49-F238E27FC236}">
                <a16:creationId xmlns:a16="http://schemas.microsoft.com/office/drawing/2014/main" id="{12F2F5E3-5001-EC06-F55D-EBF82269DB6F}"/>
              </a:ext>
            </a:extLst>
          </p:cNvPr>
          <p:cNvSpPr>
            <a:spLocks noGrp="1"/>
          </p:cNvSpPr>
          <p:nvPr>
            <p:ph type="body" sz="quarter" idx="15" hasCustomPrompt="1"/>
          </p:nvPr>
        </p:nvSpPr>
        <p:spPr>
          <a:xfrm>
            <a:off x="609600" y="1676400"/>
            <a:ext cx="10566400" cy="2209800"/>
          </a:xfrm>
        </p:spPr>
        <p:txBody>
          <a:bodyPr/>
          <a:lstStyle>
            <a:lvl1pPr marL="457200" indent="-457200">
              <a:buFont typeface="Wingdings" panose="05000000000000000000" pitchFamily="2" charset="2"/>
              <a:buChar char="§"/>
              <a:defRPr sz="3200" b="0"/>
            </a:lvl1pPr>
          </a:lstStyle>
          <a:p>
            <a:pPr lvl="0"/>
            <a:r>
              <a:rPr lang="en-US"/>
              <a:t>Bullets are all the same square shape</a:t>
            </a:r>
          </a:p>
          <a:p>
            <a:pPr lvl="0"/>
            <a:r>
              <a:rPr lang="en-US"/>
              <a:t>Capitalize first word of bullet &amp; proper nouns</a:t>
            </a:r>
          </a:p>
          <a:p>
            <a:pPr lvl="0"/>
            <a:r>
              <a:rPr lang="en-US"/>
              <a:t>Do not punctuate bulleted phrases</a:t>
            </a:r>
          </a:p>
        </p:txBody>
      </p:sp>
    </p:spTree>
    <p:extLst>
      <p:ext uri="{BB962C8B-B14F-4D97-AF65-F5344CB8AC3E}">
        <p14:creationId xmlns:p14="http://schemas.microsoft.com/office/powerpoint/2010/main" val="128129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am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a:xfrm>
            <a:off x="609600" y="685801"/>
            <a:ext cx="10972800" cy="572892"/>
          </a:xfrm>
        </p:spPr>
        <p:txBody>
          <a:bodyPr/>
          <a:lstStyle>
            <a:lvl1pPr>
              <a:defRPr/>
            </a:lvl1pPr>
          </a:lstStyle>
          <a:p>
            <a:r>
              <a:rPr lang="en-US"/>
              <a:t>Presenters, Team Members, or Project Team</a:t>
            </a:r>
          </a:p>
        </p:txBody>
      </p:sp>
      <p:sp>
        <p:nvSpPr>
          <p:cNvPr id="6" name="Content Placeholder 7">
            <a:extLst>
              <a:ext uri="{FF2B5EF4-FFF2-40B4-BE49-F238E27FC236}">
                <a16:creationId xmlns:a16="http://schemas.microsoft.com/office/drawing/2014/main" id="{A5DA7A0E-C3D7-475C-8037-5736940E3D7F}"/>
              </a:ext>
            </a:extLst>
          </p:cNvPr>
          <p:cNvSpPr>
            <a:spLocks noGrp="1"/>
          </p:cNvSpPr>
          <p:nvPr>
            <p:ph sz="quarter" idx="19" hasCustomPrompt="1"/>
          </p:nvPr>
        </p:nvSpPr>
        <p:spPr>
          <a:xfrm>
            <a:off x="609600"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17" name="Picture Placeholder 16">
            <a:extLst>
              <a:ext uri="{FF2B5EF4-FFF2-40B4-BE49-F238E27FC236}">
                <a16:creationId xmlns:a16="http://schemas.microsoft.com/office/drawing/2014/main" id="{A562AA4E-932D-4958-905F-F7D7B7B569DD}"/>
              </a:ext>
            </a:extLst>
          </p:cNvPr>
          <p:cNvSpPr>
            <a:spLocks noGrp="1"/>
          </p:cNvSpPr>
          <p:nvPr>
            <p:ph type="pic" sz="quarter" idx="20"/>
          </p:nvPr>
        </p:nvSpPr>
        <p:spPr>
          <a:xfrm>
            <a:off x="609600" y="1397000"/>
            <a:ext cx="1524000" cy="1727200"/>
          </a:xfrm>
          <a:solidFill>
            <a:schemeClr val="bg1">
              <a:lumMod val="95000"/>
            </a:schemeClr>
          </a:solidFill>
        </p:spPr>
        <p:txBody>
          <a:bodyPr/>
          <a:lstStyle>
            <a:lvl1pPr>
              <a:defRPr sz="2000"/>
            </a:lvl1pPr>
          </a:lstStyle>
          <a:p>
            <a:r>
              <a:rPr lang="en-US"/>
              <a:t>Click icon to add picture</a:t>
            </a:r>
          </a:p>
        </p:txBody>
      </p:sp>
      <p:sp>
        <p:nvSpPr>
          <p:cNvPr id="33" name="Content Placeholder 7">
            <a:extLst>
              <a:ext uri="{FF2B5EF4-FFF2-40B4-BE49-F238E27FC236}">
                <a16:creationId xmlns:a16="http://schemas.microsoft.com/office/drawing/2014/main" id="{BF6F1978-A65A-47B0-B605-740EB74D23C8}"/>
              </a:ext>
            </a:extLst>
          </p:cNvPr>
          <p:cNvSpPr>
            <a:spLocks noGrp="1"/>
          </p:cNvSpPr>
          <p:nvPr>
            <p:ph sz="quarter" idx="21" hasCustomPrompt="1"/>
          </p:nvPr>
        </p:nvSpPr>
        <p:spPr>
          <a:xfrm>
            <a:off x="3058583"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34" name="Picture Placeholder 16">
            <a:extLst>
              <a:ext uri="{FF2B5EF4-FFF2-40B4-BE49-F238E27FC236}">
                <a16:creationId xmlns:a16="http://schemas.microsoft.com/office/drawing/2014/main" id="{81A22844-C3C1-4CCE-8D42-1F344A47C0C8}"/>
              </a:ext>
            </a:extLst>
          </p:cNvPr>
          <p:cNvSpPr>
            <a:spLocks noGrp="1"/>
          </p:cNvSpPr>
          <p:nvPr>
            <p:ph type="pic" sz="quarter" idx="22"/>
          </p:nvPr>
        </p:nvSpPr>
        <p:spPr>
          <a:xfrm>
            <a:off x="3058584" y="1397000"/>
            <a:ext cx="1524000" cy="1727200"/>
          </a:xfrm>
          <a:solidFill>
            <a:schemeClr val="bg1">
              <a:lumMod val="95000"/>
            </a:schemeClr>
          </a:solidFill>
        </p:spPr>
        <p:txBody>
          <a:bodyPr/>
          <a:lstStyle>
            <a:lvl1pPr>
              <a:defRPr sz="1800"/>
            </a:lvl1pPr>
          </a:lstStyle>
          <a:p>
            <a:r>
              <a:rPr lang="en-US"/>
              <a:t>Click icon to add picture</a:t>
            </a:r>
          </a:p>
        </p:txBody>
      </p:sp>
      <p:sp>
        <p:nvSpPr>
          <p:cNvPr id="35" name="Content Placeholder 7">
            <a:extLst>
              <a:ext uri="{FF2B5EF4-FFF2-40B4-BE49-F238E27FC236}">
                <a16:creationId xmlns:a16="http://schemas.microsoft.com/office/drawing/2014/main" id="{78871E0E-58BA-4BA6-B6A8-D9E1C2ED02D9}"/>
              </a:ext>
            </a:extLst>
          </p:cNvPr>
          <p:cNvSpPr>
            <a:spLocks noGrp="1"/>
          </p:cNvSpPr>
          <p:nvPr>
            <p:ph sz="quarter" idx="23" hasCustomPrompt="1"/>
          </p:nvPr>
        </p:nvSpPr>
        <p:spPr>
          <a:xfrm>
            <a:off x="5527905"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36" name="Picture Placeholder 16">
            <a:extLst>
              <a:ext uri="{FF2B5EF4-FFF2-40B4-BE49-F238E27FC236}">
                <a16:creationId xmlns:a16="http://schemas.microsoft.com/office/drawing/2014/main" id="{3CBF751D-4EB0-494D-8B55-1555AD7D941A}"/>
              </a:ext>
            </a:extLst>
          </p:cNvPr>
          <p:cNvSpPr>
            <a:spLocks noGrp="1"/>
          </p:cNvSpPr>
          <p:nvPr>
            <p:ph type="pic" sz="quarter" idx="24"/>
          </p:nvPr>
        </p:nvSpPr>
        <p:spPr>
          <a:xfrm>
            <a:off x="5527905" y="1397000"/>
            <a:ext cx="1524000" cy="1727200"/>
          </a:xfrm>
          <a:solidFill>
            <a:schemeClr val="bg1">
              <a:lumMod val="95000"/>
            </a:schemeClr>
          </a:solidFill>
        </p:spPr>
        <p:txBody>
          <a:bodyPr/>
          <a:lstStyle>
            <a:lvl1pPr>
              <a:defRPr sz="1800"/>
            </a:lvl1pPr>
          </a:lstStyle>
          <a:p>
            <a:r>
              <a:rPr lang="en-US"/>
              <a:t>Click icon to add picture</a:t>
            </a:r>
          </a:p>
        </p:txBody>
      </p:sp>
      <p:sp>
        <p:nvSpPr>
          <p:cNvPr id="37" name="Content Placeholder 7">
            <a:extLst>
              <a:ext uri="{FF2B5EF4-FFF2-40B4-BE49-F238E27FC236}">
                <a16:creationId xmlns:a16="http://schemas.microsoft.com/office/drawing/2014/main" id="{018584C8-AB20-478F-B77E-C21D65C08946}"/>
              </a:ext>
            </a:extLst>
          </p:cNvPr>
          <p:cNvSpPr>
            <a:spLocks noGrp="1"/>
          </p:cNvSpPr>
          <p:nvPr>
            <p:ph sz="quarter" idx="25" hasCustomPrompt="1"/>
          </p:nvPr>
        </p:nvSpPr>
        <p:spPr>
          <a:xfrm>
            <a:off x="8026400"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38" name="Picture Placeholder 16">
            <a:extLst>
              <a:ext uri="{FF2B5EF4-FFF2-40B4-BE49-F238E27FC236}">
                <a16:creationId xmlns:a16="http://schemas.microsoft.com/office/drawing/2014/main" id="{535A80EF-8FC7-4FA5-921A-BA4BAB5A40ED}"/>
              </a:ext>
            </a:extLst>
          </p:cNvPr>
          <p:cNvSpPr>
            <a:spLocks noGrp="1"/>
          </p:cNvSpPr>
          <p:nvPr>
            <p:ph type="pic" sz="quarter" idx="26"/>
          </p:nvPr>
        </p:nvSpPr>
        <p:spPr>
          <a:xfrm>
            <a:off x="8026400" y="1397000"/>
            <a:ext cx="1524000" cy="1727200"/>
          </a:xfrm>
          <a:solidFill>
            <a:schemeClr val="bg1">
              <a:lumMod val="95000"/>
            </a:schemeClr>
          </a:solidFill>
        </p:spPr>
        <p:txBody>
          <a:bodyPr/>
          <a:lstStyle>
            <a:lvl1pPr>
              <a:defRPr sz="1800"/>
            </a:lvl1pPr>
          </a:lstStyle>
          <a:p>
            <a:r>
              <a:rPr lang="en-US"/>
              <a:t>Click icon to add picture</a:t>
            </a:r>
          </a:p>
        </p:txBody>
      </p:sp>
      <p:sp>
        <p:nvSpPr>
          <p:cNvPr id="39" name="Content Placeholder 7">
            <a:extLst>
              <a:ext uri="{FF2B5EF4-FFF2-40B4-BE49-F238E27FC236}">
                <a16:creationId xmlns:a16="http://schemas.microsoft.com/office/drawing/2014/main" id="{254EA6DF-9129-4C56-840D-0A08706EBE14}"/>
              </a:ext>
            </a:extLst>
          </p:cNvPr>
          <p:cNvSpPr>
            <a:spLocks noGrp="1"/>
          </p:cNvSpPr>
          <p:nvPr>
            <p:ph sz="quarter" idx="27" hasCustomPrompt="1"/>
          </p:nvPr>
        </p:nvSpPr>
        <p:spPr>
          <a:xfrm>
            <a:off x="614017"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0" name="Picture Placeholder 16">
            <a:extLst>
              <a:ext uri="{FF2B5EF4-FFF2-40B4-BE49-F238E27FC236}">
                <a16:creationId xmlns:a16="http://schemas.microsoft.com/office/drawing/2014/main" id="{79E9A7A1-2BCD-4353-BEF9-C5760E75A362}"/>
              </a:ext>
            </a:extLst>
          </p:cNvPr>
          <p:cNvSpPr>
            <a:spLocks noGrp="1"/>
          </p:cNvSpPr>
          <p:nvPr>
            <p:ph type="pic" sz="quarter" idx="28"/>
          </p:nvPr>
        </p:nvSpPr>
        <p:spPr>
          <a:xfrm>
            <a:off x="614017" y="3834677"/>
            <a:ext cx="1524000" cy="1727200"/>
          </a:xfrm>
          <a:solidFill>
            <a:schemeClr val="bg1">
              <a:lumMod val="95000"/>
            </a:schemeClr>
          </a:solidFill>
        </p:spPr>
        <p:txBody>
          <a:bodyPr/>
          <a:lstStyle>
            <a:lvl1pPr>
              <a:defRPr sz="1800"/>
            </a:lvl1pPr>
          </a:lstStyle>
          <a:p>
            <a:r>
              <a:rPr lang="en-US"/>
              <a:t>Click icon to add picture</a:t>
            </a:r>
          </a:p>
        </p:txBody>
      </p:sp>
      <p:sp>
        <p:nvSpPr>
          <p:cNvPr id="41" name="Content Placeholder 7">
            <a:extLst>
              <a:ext uri="{FF2B5EF4-FFF2-40B4-BE49-F238E27FC236}">
                <a16:creationId xmlns:a16="http://schemas.microsoft.com/office/drawing/2014/main" id="{ECB2E163-C236-4EEA-8AAC-77C4579375CA}"/>
              </a:ext>
            </a:extLst>
          </p:cNvPr>
          <p:cNvSpPr>
            <a:spLocks noGrp="1"/>
          </p:cNvSpPr>
          <p:nvPr>
            <p:ph sz="quarter" idx="29" hasCustomPrompt="1"/>
          </p:nvPr>
        </p:nvSpPr>
        <p:spPr>
          <a:xfrm>
            <a:off x="3063001"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2" name="Picture Placeholder 16">
            <a:extLst>
              <a:ext uri="{FF2B5EF4-FFF2-40B4-BE49-F238E27FC236}">
                <a16:creationId xmlns:a16="http://schemas.microsoft.com/office/drawing/2014/main" id="{D99F46B6-C9C4-45A0-92DE-9EBA8BBAAFB9}"/>
              </a:ext>
            </a:extLst>
          </p:cNvPr>
          <p:cNvSpPr>
            <a:spLocks noGrp="1"/>
          </p:cNvSpPr>
          <p:nvPr>
            <p:ph type="pic" sz="quarter" idx="30"/>
          </p:nvPr>
        </p:nvSpPr>
        <p:spPr>
          <a:xfrm>
            <a:off x="3063001" y="3834677"/>
            <a:ext cx="1524000" cy="1727200"/>
          </a:xfrm>
          <a:solidFill>
            <a:schemeClr val="bg1">
              <a:lumMod val="95000"/>
            </a:schemeClr>
          </a:solidFill>
        </p:spPr>
        <p:txBody>
          <a:bodyPr/>
          <a:lstStyle>
            <a:lvl1pPr>
              <a:defRPr sz="1800"/>
            </a:lvl1pPr>
          </a:lstStyle>
          <a:p>
            <a:r>
              <a:rPr lang="en-US"/>
              <a:t>Click icon to add picture</a:t>
            </a:r>
          </a:p>
        </p:txBody>
      </p:sp>
      <p:sp>
        <p:nvSpPr>
          <p:cNvPr id="43" name="Content Placeholder 7">
            <a:extLst>
              <a:ext uri="{FF2B5EF4-FFF2-40B4-BE49-F238E27FC236}">
                <a16:creationId xmlns:a16="http://schemas.microsoft.com/office/drawing/2014/main" id="{C3EF3042-F366-480B-9754-B298CEF47C46}"/>
              </a:ext>
            </a:extLst>
          </p:cNvPr>
          <p:cNvSpPr>
            <a:spLocks noGrp="1"/>
          </p:cNvSpPr>
          <p:nvPr>
            <p:ph sz="quarter" idx="31" hasCustomPrompt="1"/>
          </p:nvPr>
        </p:nvSpPr>
        <p:spPr>
          <a:xfrm>
            <a:off x="5532322"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4" name="Picture Placeholder 16">
            <a:extLst>
              <a:ext uri="{FF2B5EF4-FFF2-40B4-BE49-F238E27FC236}">
                <a16:creationId xmlns:a16="http://schemas.microsoft.com/office/drawing/2014/main" id="{0F626AD7-79F9-447D-A509-BAD3EA659936}"/>
              </a:ext>
            </a:extLst>
          </p:cNvPr>
          <p:cNvSpPr>
            <a:spLocks noGrp="1"/>
          </p:cNvSpPr>
          <p:nvPr>
            <p:ph type="pic" sz="quarter" idx="32"/>
          </p:nvPr>
        </p:nvSpPr>
        <p:spPr>
          <a:xfrm>
            <a:off x="5532323" y="3834677"/>
            <a:ext cx="1524000" cy="1727200"/>
          </a:xfrm>
          <a:solidFill>
            <a:schemeClr val="bg1">
              <a:lumMod val="95000"/>
            </a:schemeClr>
          </a:solidFill>
        </p:spPr>
        <p:txBody>
          <a:bodyPr/>
          <a:lstStyle>
            <a:lvl1pPr>
              <a:defRPr sz="1800"/>
            </a:lvl1pPr>
          </a:lstStyle>
          <a:p>
            <a:r>
              <a:rPr lang="en-US"/>
              <a:t>Click icon to add picture</a:t>
            </a:r>
          </a:p>
        </p:txBody>
      </p:sp>
      <p:sp>
        <p:nvSpPr>
          <p:cNvPr id="45" name="Content Placeholder 7">
            <a:extLst>
              <a:ext uri="{FF2B5EF4-FFF2-40B4-BE49-F238E27FC236}">
                <a16:creationId xmlns:a16="http://schemas.microsoft.com/office/drawing/2014/main" id="{8A75796F-B715-4504-A5B7-9D778DC5F98A}"/>
              </a:ext>
            </a:extLst>
          </p:cNvPr>
          <p:cNvSpPr>
            <a:spLocks noGrp="1"/>
          </p:cNvSpPr>
          <p:nvPr>
            <p:ph sz="quarter" idx="33" hasCustomPrompt="1"/>
          </p:nvPr>
        </p:nvSpPr>
        <p:spPr>
          <a:xfrm>
            <a:off x="8030817"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6" name="Picture Placeholder 16">
            <a:extLst>
              <a:ext uri="{FF2B5EF4-FFF2-40B4-BE49-F238E27FC236}">
                <a16:creationId xmlns:a16="http://schemas.microsoft.com/office/drawing/2014/main" id="{5FB31DB9-5D65-498C-BCCD-79DC1A2E9846}"/>
              </a:ext>
            </a:extLst>
          </p:cNvPr>
          <p:cNvSpPr>
            <a:spLocks noGrp="1"/>
          </p:cNvSpPr>
          <p:nvPr>
            <p:ph type="pic" sz="quarter" idx="34"/>
          </p:nvPr>
        </p:nvSpPr>
        <p:spPr>
          <a:xfrm>
            <a:off x="8030817" y="3834677"/>
            <a:ext cx="1524000" cy="1727200"/>
          </a:xfrm>
          <a:solidFill>
            <a:schemeClr val="bg1">
              <a:lumMod val="95000"/>
            </a:schemeClr>
          </a:solidFill>
        </p:spPr>
        <p:txBody>
          <a:bodyPr/>
          <a:lstStyle>
            <a:lvl1pPr>
              <a:defRPr sz="1800"/>
            </a:lvl1pPr>
          </a:lstStyle>
          <a:p>
            <a:r>
              <a:rPr lang="en-US"/>
              <a:t>Click icon to add picture</a:t>
            </a:r>
          </a:p>
        </p:txBody>
      </p:sp>
    </p:spTree>
    <p:extLst>
      <p:ext uri="{BB962C8B-B14F-4D97-AF65-F5344CB8AC3E}">
        <p14:creationId xmlns:p14="http://schemas.microsoft.com/office/powerpoint/2010/main" val="2812462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Upcoming Cours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p:txBody>
          <a:bodyPr/>
          <a:lstStyle>
            <a:lvl1pPr>
              <a:defRPr/>
            </a:lvl1pPr>
          </a:lstStyle>
          <a:p>
            <a:r>
              <a:rPr lang="en-US"/>
              <a:t>Upcoming Courses</a:t>
            </a:r>
          </a:p>
        </p:txBody>
      </p:sp>
      <p:sp>
        <p:nvSpPr>
          <p:cNvPr id="5" name="Content Placeholder 2">
            <a:extLst>
              <a:ext uri="{FF2B5EF4-FFF2-40B4-BE49-F238E27FC236}">
                <a16:creationId xmlns:a16="http://schemas.microsoft.com/office/drawing/2014/main" id="{003A50BB-BD82-45B4-A36C-76DB6B00F2E3}"/>
              </a:ext>
            </a:extLst>
          </p:cNvPr>
          <p:cNvSpPr>
            <a:spLocks noGrp="1"/>
          </p:cNvSpPr>
          <p:nvPr>
            <p:ph sz="quarter" idx="17" hasCustomPrompt="1"/>
          </p:nvPr>
        </p:nvSpPr>
        <p:spPr>
          <a:xfrm>
            <a:off x="558802" y="2429237"/>
            <a:ext cx="8422212" cy="446616"/>
          </a:xfrm>
        </p:spPr>
        <p:txBody>
          <a:bodyPr lIns="0" tIns="0">
            <a:noAutofit/>
          </a:bodyPr>
          <a:lstStyle>
            <a:lvl1pPr marL="0" indent="0">
              <a:buFontTx/>
              <a:buNone/>
              <a:defRPr sz="3200">
                <a:solidFill>
                  <a:schemeClr val="accent2"/>
                </a:solidFill>
              </a:defRPr>
            </a:lvl1pPr>
          </a:lstStyle>
          <a:p>
            <a:pPr lvl="0"/>
            <a:r>
              <a:rPr lang="en-US"/>
              <a:t>Course Name</a:t>
            </a:r>
          </a:p>
        </p:txBody>
      </p:sp>
      <p:sp>
        <p:nvSpPr>
          <p:cNvPr id="6" name="Content Placeholder 7">
            <a:extLst>
              <a:ext uri="{FF2B5EF4-FFF2-40B4-BE49-F238E27FC236}">
                <a16:creationId xmlns:a16="http://schemas.microsoft.com/office/drawing/2014/main" id="{A5DA7A0E-C3D7-475C-8037-5736940E3D7F}"/>
              </a:ext>
            </a:extLst>
          </p:cNvPr>
          <p:cNvSpPr>
            <a:spLocks noGrp="1"/>
          </p:cNvSpPr>
          <p:nvPr>
            <p:ph sz="quarter" idx="19" hasCustomPrompt="1"/>
          </p:nvPr>
        </p:nvSpPr>
        <p:spPr>
          <a:xfrm>
            <a:off x="569384" y="2965423"/>
            <a:ext cx="8422216" cy="996977"/>
          </a:xfrm>
        </p:spPr>
        <p:txBody>
          <a:bodyPr lIns="0" tIns="0">
            <a:noAutofit/>
          </a:bodyPr>
          <a:lstStyle>
            <a:lvl1pPr marL="0" indent="0">
              <a:lnSpc>
                <a:spcPts val="1867"/>
              </a:lnSpc>
              <a:buFontTx/>
              <a:buNone/>
              <a:defRPr sz="2667" b="0"/>
            </a:lvl1pPr>
          </a:lstStyle>
          <a:p>
            <a:pPr lvl="0"/>
            <a:r>
              <a:rPr lang="en-US"/>
              <a:t>Date</a:t>
            </a:r>
          </a:p>
        </p:txBody>
      </p:sp>
      <p:sp>
        <p:nvSpPr>
          <p:cNvPr id="7" name="Content Placeholder 7">
            <a:extLst>
              <a:ext uri="{FF2B5EF4-FFF2-40B4-BE49-F238E27FC236}">
                <a16:creationId xmlns:a16="http://schemas.microsoft.com/office/drawing/2014/main" id="{C379509C-E953-47E7-A69E-E9F9F9681A1A}"/>
              </a:ext>
            </a:extLst>
          </p:cNvPr>
          <p:cNvSpPr>
            <a:spLocks noGrp="1"/>
          </p:cNvSpPr>
          <p:nvPr>
            <p:ph sz="quarter" idx="20" hasCustomPrompt="1"/>
          </p:nvPr>
        </p:nvSpPr>
        <p:spPr>
          <a:xfrm>
            <a:off x="558800" y="4788104"/>
            <a:ext cx="8422216" cy="1079296"/>
          </a:xfrm>
        </p:spPr>
        <p:txBody>
          <a:bodyPr lIns="0" tIns="0">
            <a:noAutofit/>
          </a:bodyPr>
          <a:lstStyle>
            <a:lvl1pPr marL="0" indent="0">
              <a:lnSpc>
                <a:spcPts val="1867"/>
              </a:lnSpc>
              <a:buFontTx/>
              <a:buNone/>
              <a:defRPr sz="2667"/>
            </a:lvl1pPr>
          </a:lstStyle>
          <a:p>
            <a:pPr lvl="0"/>
            <a:r>
              <a:rPr lang="en-US"/>
              <a:t>Date</a:t>
            </a:r>
          </a:p>
        </p:txBody>
      </p:sp>
      <p:sp>
        <p:nvSpPr>
          <p:cNvPr id="8" name="Content Placeholder 2">
            <a:extLst>
              <a:ext uri="{FF2B5EF4-FFF2-40B4-BE49-F238E27FC236}">
                <a16:creationId xmlns:a16="http://schemas.microsoft.com/office/drawing/2014/main" id="{A03DDB5B-61D6-4BF7-8D26-B42853BBC840}"/>
              </a:ext>
            </a:extLst>
          </p:cNvPr>
          <p:cNvSpPr>
            <a:spLocks noGrp="1"/>
          </p:cNvSpPr>
          <p:nvPr>
            <p:ph sz="quarter" idx="22" hasCustomPrompt="1"/>
          </p:nvPr>
        </p:nvSpPr>
        <p:spPr>
          <a:xfrm>
            <a:off x="569388" y="4247453"/>
            <a:ext cx="8422212" cy="446616"/>
          </a:xfrm>
        </p:spPr>
        <p:txBody>
          <a:bodyPr lIns="0" tIns="0">
            <a:noAutofit/>
          </a:bodyPr>
          <a:lstStyle>
            <a:lvl1pPr marL="0" indent="0">
              <a:buFontTx/>
              <a:buNone/>
              <a:defRPr sz="3200">
                <a:solidFill>
                  <a:schemeClr val="accent2"/>
                </a:solidFill>
              </a:defRPr>
            </a:lvl1pPr>
          </a:lstStyle>
          <a:p>
            <a:pPr lvl="0"/>
            <a:r>
              <a:rPr lang="en-US"/>
              <a:t>Course Name</a:t>
            </a:r>
          </a:p>
        </p:txBody>
      </p:sp>
      <p:sp>
        <p:nvSpPr>
          <p:cNvPr id="18" name="Text Placeholder 17">
            <a:extLst>
              <a:ext uri="{FF2B5EF4-FFF2-40B4-BE49-F238E27FC236}">
                <a16:creationId xmlns:a16="http://schemas.microsoft.com/office/drawing/2014/main" id="{9C707248-F87B-41DF-B2BF-65306E981A71}"/>
              </a:ext>
            </a:extLst>
          </p:cNvPr>
          <p:cNvSpPr>
            <a:spLocks noGrp="1"/>
          </p:cNvSpPr>
          <p:nvPr>
            <p:ph type="body" sz="quarter" idx="31" hasCustomPrompt="1"/>
          </p:nvPr>
        </p:nvSpPr>
        <p:spPr>
          <a:xfrm>
            <a:off x="2681816" y="1444531"/>
            <a:ext cx="8900584" cy="812800"/>
          </a:xfrm>
        </p:spPr>
        <p:txBody>
          <a:bodyPr lIns="0">
            <a:noAutofit/>
          </a:bodyPr>
          <a:lstStyle>
            <a:lvl1pPr>
              <a:defRPr sz="3600" b="0">
                <a:solidFill>
                  <a:srgbClr val="027ABB"/>
                </a:solidFill>
              </a:defRPr>
            </a:lvl1pPr>
          </a:lstStyle>
          <a:p>
            <a:pPr lvl="0"/>
            <a:r>
              <a:rPr lang="en-US"/>
              <a:t>sourcewell-mn.gov/</a:t>
            </a:r>
            <a:r>
              <a:rPr lang="en-US" err="1"/>
              <a:t>edregistration</a:t>
            </a:r>
            <a:endParaRPr lang="en-US"/>
          </a:p>
        </p:txBody>
      </p:sp>
      <p:sp>
        <p:nvSpPr>
          <p:cNvPr id="9" name="Text Placeholder 17">
            <a:extLst>
              <a:ext uri="{FF2B5EF4-FFF2-40B4-BE49-F238E27FC236}">
                <a16:creationId xmlns:a16="http://schemas.microsoft.com/office/drawing/2014/main" id="{EE2861F6-81DD-43E0-8889-04FD0B7F96DD}"/>
              </a:ext>
            </a:extLst>
          </p:cNvPr>
          <p:cNvSpPr>
            <a:spLocks noGrp="1"/>
          </p:cNvSpPr>
          <p:nvPr>
            <p:ph type="body" sz="quarter" idx="32" hasCustomPrompt="1"/>
          </p:nvPr>
        </p:nvSpPr>
        <p:spPr>
          <a:xfrm>
            <a:off x="584200" y="1447800"/>
            <a:ext cx="2463800" cy="812800"/>
          </a:xfrm>
        </p:spPr>
        <p:txBody>
          <a:bodyPr lIns="0">
            <a:noAutofit/>
          </a:bodyPr>
          <a:lstStyle>
            <a:lvl1pPr>
              <a:defRPr sz="3600" b="0">
                <a:solidFill>
                  <a:schemeClr val="tx1"/>
                </a:solidFill>
              </a:defRPr>
            </a:lvl1pPr>
          </a:lstStyle>
          <a:p>
            <a:pPr lvl="0"/>
            <a:r>
              <a:rPr lang="en-US"/>
              <a:t>Register at</a:t>
            </a:r>
          </a:p>
        </p:txBody>
      </p:sp>
    </p:spTree>
    <p:extLst>
      <p:ext uri="{BB962C8B-B14F-4D97-AF65-F5344CB8AC3E}">
        <p14:creationId xmlns:p14="http://schemas.microsoft.com/office/powerpoint/2010/main" val="24338753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p:txBody>
          <a:bodyPr/>
          <a:lstStyle>
            <a:lvl1pPr>
              <a:defRPr/>
            </a:lvl1pPr>
          </a:lstStyle>
          <a:p>
            <a:r>
              <a:rPr lang="en-US"/>
              <a:t>References</a:t>
            </a:r>
          </a:p>
        </p:txBody>
      </p:sp>
      <p:sp>
        <p:nvSpPr>
          <p:cNvPr id="9" name="Text Placeholder 11">
            <a:extLst>
              <a:ext uri="{FF2B5EF4-FFF2-40B4-BE49-F238E27FC236}">
                <a16:creationId xmlns:a16="http://schemas.microsoft.com/office/drawing/2014/main" id="{9410C396-423D-4436-9C39-EE3712E3A44A}"/>
              </a:ext>
            </a:extLst>
          </p:cNvPr>
          <p:cNvSpPr>
            <a:spLocks noGrp="1"/>
          </p:cNvSpPr>
          <p:nvPr>
            <p:ph type="body" sz="quarter" idx="15" hasCustomPrompt="1"/>
          </p:nvPr>
        </p:nvSpPr>
        <p:spPr>
          <a:xfrm>
            <a:off x="609600" y="1528763"/>
            <a:ext cx="10972800" cy="4643436"/>
          </a:xfrm>
        </p:spPr>
        <p:txBody>
          <a:bodyPr lIns="0" tIns="0"/>
          <a:lstStyle>
            <a:lvl1pPr marL="457200" indent="-457200">
              <a:buFont typeface="Wingdings" panose="05000000000000000000" pitchFamily="2" charset="2"/>
              <a:buChar char="§"/>
              <a:defRPr sz="2800"/>
            </a:lvl1pPr>
          </a:lstStyle>
          <a:p>
            <a:pPr lvl="0"/>
            <a:r>
              <a:rPr lang="en-US"/>
              <a:t>Use APA citation to provide a Reference list</a:t>
            </a:r>
          </a:p>
          <a:p>
            <a:pPr lvl="0"/>
            <a:r>
              <a:rPr lang="en-US"/>
              <a:t>Visit the Purdue Online Writing Lab for APA citation help</a:t>
            </a:r>
          </a:p>
        </p:txBody>
      </p:sp>
    </p:spTree>
    <p:extLst>
      <p:ext uri="{BB962C8B-B14F-4D97-AF65-F5344CB8AC3E}">
        <p14:creationId xmlns:p14="http://schemas.microsoft.com/office/powerpoint/2010/main" val="235595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7 School">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DB363E-2230-444D-AD0C-90A2412AA95B}"/>
              </a:ext>
            </a:extLst>
          </p:cNvPr>
          <p:cNvPicPr>
            <a:picLocks noChangeAspect="1"/>
          </p:cNvPicPr>
          <p:nvPr userDrawn="1"/>
        </p:nvPicPr>
        <p:blipFill>
          <a:blip r:embed="rId2" cstate="print">
            <a:alphaModFix amt="5000"/>
            <a:extLst>
              <a:ext uri="{28A0092B-C50C-407E-A947-70E740481C1C}">
                <a14:useLocalDpi xmlns:a14="http://schemas.microsoft.com/office/drawing/2010/main"/>
              </a:ext>
            </a:extLst>
          </a:blip>
          <a:stretch>
            <a:fillRect/>
          </a:stretch>
        </p:blipFill>
        <p:spPr>
          <a:xfrm>
            <a:off x="2" y="-25400"/>
            <a:ext cx="12191997" cy="6864093"/>
          </a:xfrm>
          <a:prstGeom prst="rect">
            <a:avLst/>
          </a:prstGeom>
        </p:spPr>
      </p:pic>
      <p:pic>
        <p:nvPicPr>
          <p:cNvPr id="3" name="Picture 2" descr="A high angle view of a city&#10;&#10;Description automatically generated with low confidence">
            <a:extLst>
              <a:ext uri="{FF2B5EF4-FFF2-40B4-BE49-F238E27FC236}">
                <a16:creationId xmlns:a16="http://schemas.microsoft.com/office/drawing/2014/main" id="{62451D69-2521-4162-B181-13EB31D59257}"/>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13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4379E494-AB1E-42BD-81B2-DB5BDF0D69D4}"/>
              </a:ext>
            </a:extLst>
          </p:cNvPr>
          <p:cNvPicPr>
            <a:picLocks noChangeAspect="1"/>
          </p:cNvPicPr>
          <p:nvPr userDrawn="1"/>
        </p:nvPicPr>
        <p:blipFill rotWithShape="1">
          <a:blip r:embed="rId5" cstate="print">
            <a:alphaModFix amt="70000"/>
            <a:duotone>
              <a:prstClr val="black"/>
              <a:schemeClr val="bg1">
                <a:tint val="45000"/>
                <a:satMod val="400000"/>
              </a:schemeClr>
            </a:duotone>
            <a:extLst>
              <a:ext uri="{28A0092B-C50C-407E-A947-70E740481C1C}">
                <a14:useLocalDpi xmlns:a14="http://schemas.microsoft.com/office/drawing/2010/main"/>
              </a:ext>
            </a:extLst>
          </a:blip>
          <a:srcRect t="24811" r="21776"/>
          <a:stretch/>
        </p:blipFill>
        <p:spPr>
          <a:xfrm>
            <a:off x="5181601" y="0"/>
            <a:ext cx="7010398" cy="3406646"/>
          </a:xfrm>
          <a:prstGeom prst="rect">
            <a:avLst/>
          </a:prstGeom>
        </p:spPr>
      </p:pic>
      <p:pic>
        <p:nvPicPr>
          <p:cNvPr id="5" name="Graphic 4">
            <a:extLst>
              <a:ext uri="{FF2B5EF4-FFF2-40B4-BE49-F238E27FC236}">
                <a16:creationId xmlns:a16="http://schemas.microsoft.com/office/drawing/2014/main" id="{777E7E19-DA40-418D-BE51-E623354469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8736" y="445652"/>
            <a:ext cx="6653264" cy="5334781"/>
          </a:xfrm>
          <a:prstGeom prst="rect">
            <a:avLst/>
          </a:prstGeom>
        </p:spPr>
      </p:pic>
      <p:pic>
        <p:nvPicPr>
          <p:cNvPr id="10" name="Graphic 9">
            <a:extLst>
              <a:ext uri="{FF2B5EF4-FFF2-40B4-BE49-F238E27FC236}">
                <a16:creationId xmlns:a16="http://schemas.microsoft.com/office/drawing/2014/main" id="{E09E4B4A-BA16-4F2A-A379-07A4A6005465}"/>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753161" y="381000"/>
            <a:ext cx="3134039" cy="1083733"/>
          </a:xfrm>
          <a:prstGeom prst="rect">
            <a:avLst/>
          </a:prstGeom>
        </p:spPr>
      </p:pic>
      <p:sp>
        <p:nvSpPr>
          <p:cNvPr id="16" name="Title 1">
            <a:extLst>
              <a:ext uri="{FF2B5EF4-FFF2-40B4-BE49-F238E27FC236}">
                <a16:creationId xmlns:a16="http://schemas.microsoft.com/office/drawing/2014/main" id="{11340D42-46D6-478B-999C-457EA1F6ACC3}"/>
              </a:ext>
            </a:extLst>
          </p:cNvPr>
          <p:cNvSpPr>
            <a:spLocks noGrp="1"/>
          </p:cNvSpPr>
          <p:nvPr>
            <p:ph type="ctrTitle" hasCustomPrompt="1"/>
          </p:nvPr>
        </p:nvSpPr>
        <p:spPr>
          <a:xfrm>
            <a:off x="990600" y="1623548"/>
            <a:ext cx="53340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17" name="Text Placeholder 29">
            <a:extLst>
              <a:ext uri="{FF2B5EF4-FFF2-40B4-BE49-F238E27FC236}">
                <a16:creationId xmlns:a16="http://schemas.microsoft.com/office/drawing/2014/main" id="{173246C9-399F-44AE-9092-93D5F4A6618F}"/>
              </a:ext>
            </a:extLst>
          </p:cNvPr>
          <p:cNvSpPr>
            <a:spLocks noGrp="1"/>
          </p:cNvSpPr>
          <p:nvPr>
            <p:ph type="body" sz="quarter" idx="10" hasCustomPrompt="1"/>
          </p:nvPr>
        </p:nvSpPr>
        <p:spPr>
          <a:xfrm>
            <a:off x="990600" y="3036869"/>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25658585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able_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39A83-A014-4EE4-96AA-5E454503684B}"/>
              </a:ext>
            </a:extLst>
          </p:cNvPr>
          <p:cNvSpPr>
            <a:spLocks noGrp="1"/>
          </p:cNvSpPr>
          <p:nvPr>
            <p:ph type="title" hasCustomPrompt="1"/>
          </p:nvPr>
        </p:nvSpPr>
        <p:spPr>
          <a:xfrm>
            <a:off x="609600" y="685801"/>
            <a:ext cx="10972800" cy="576055"/>
          </a:xfrm>
        </p:spPr>
        <p:txBody>
          <a:bodyPr/>
          <a:lstStyle>
            <a:lvl1pPr>
              <a:defRPr/>
            </a:lvl1pPr>
          </a:lstStyle>
          <a:p>
            <a:r>
              <a:rPr lang="en-US"/>
              <a:t>Capitalize Words Longer Than Three Letters</a:t>
            </a:r>
          </a:p>
        </p:txBody>
      </p:sp>
      <p:sp>
        <p:nvSpPr>
          <p:cNvPr id="4" name="Table Placeholder 3">
            <a:extLst>
              <a:ext uri="{FF2B5EF4-FFF2-40B4-BE49-F238E27FC236}">
                <a16:creationId xmlns:a16="http://schemas.microsoft.com/office/drawing/2014/main" id="{A5414A07-36CB-41E4-97EE-8E3A7DBAB35B}"/>
              </a:ext>
            </a:extLst>
          </p:cNvPr>
          <p:cNvSpPr>
            <a:spLocks noGrp="1"/>
          </p:cNvSpPr>
          <p:nvPr>
            <p:ph type="tbl" sz="quarter" idx="10" hasCustomPrompt="1"/>
          </p:nvPr>
        </p:nvSpPr>
        <p:spPr>
          <a:xfrm>
            <a:off x="609600" y="1600200"/>
            <a:ext cx="10972800" cy="3556000"/>
          </a:xfrm>
        </p:spPr>
        <p:txBody>
          <a:bodyPr anchor="ctr"/>
          <a:lstStyle>
            <a:lvl1pPr algn="ctr">
              <a:defRPr/>
            </a:lvl1pPr>
          </a:lstStyle>
          <a:p>
            <a:r>
              <a:rPr lang="en-US"/>
              <a:t>Insert your table here. </a:t>
            </a:r>
          </a:p>
          <a:p>
            <a:r>
              <a:rPr lang="en-US"/>
              <a:t>It should appear in </a:t>
            </a:r>
            <a:r>
              <a:rPr lang="en-US" err="1"/>
              <a:t>Sourcewell</a:t>
            </a:r>
            <a:r>
              <a:rPr lang="en-US"/>
              <a:t> branded colors.</a:t>
            </a:r>
          </a:p>
        </p:txBody>
      </p:sp>
      <p:sp>
        <p:nvSpPr>
          <p:cNvPr id="8" name="Text Placeholder 8">
            <a:extLst>
              <a:ext uri="{FF2B5EF4-FFF2-40B4-BE49-F238E27FC236}">
                <a16:creationId xmlns:a16="http://schemas.microsoft.com/office/drawing/2014/main" id="{684371F8-EA41-4D51-9B75-B073CCB0BFA3}"/>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1297600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154F9E3-ED59-4232-BD3B-D878263AC595}"/>
              </a:ext>
            </a:extLst>
          </p:cNvPr>
          <p:cNvSpPr>
            <a:spLocks noGrp="1"/>
          </p:cNvSpPr>
          <p:nvPr>
            <p:ph type="title" hasCustomPrompt="1"/>
          </p:nvPr>
        </p:nvSpPr>
        <p:spPr>
          <a:xfrm>
            <a:off x="609600" y="685801"/>
            <a:ext cx="10972800" cy="518347"/>
          </a:xfrm>
        </p:spPr>
        <p:txBody>
          <a:bodyPr/>
          <a:lstStyle>
            <a:lvl1pPr marL="0" marR="0" indent="0" algn="l" defTabSz="1219170" rtl="0" eaLnBrk="1" fontAlgn="auto" latinLnBrk="0" hangingPunct="1">
              <a:lnSpc>
                <a:spcPts val="3733"/>
              </a:lnSpc>
              <a:spcBef>
                <a:spcPct val="0"/>
              </a:spcBef>
              <a:spcAft>
                <a:spcPts val="0"/>
              </a:spcAft>
              <a:buClrTx/>
              <a:buSzTx/>
              <a:buFontTx/>
              <a:buNone/>
              <a:tabLst/>
              <a:defRPr/>
            </a:lvl1pPr>
          </a:lstStyle>
          <a:p>
            <a:pPr marL="0" marR="0" lvl="0" indent="0" algn="l" defTabSz="1219170" rtl="0" eaLnBrk="1" fontAlgn="auto" latinLnBrk="0" hangingPunct="1">
              <a:lnSpc>
                <a:spcPts val="3733"/>
              </a:lnSpc>
              <a:spcBef>
                <a:spcPct val="0"/>
              </a:spcBef>
              <a:spcAft>
                <a:spcPts val="0"/>
              </a:spcAft>
              <a:buClrTx/>
              <a:buSzTx/>
              <a:buFontTx/>
              <a:buNone/>
              <a:tabLst/>
              <a:defRPr/>
            </a:pPr>
            <a:r>
              <a:rPr lang="en-US" sz="4800"/>
              <a:t>Animation and Transitions</a:t>
            </a:r>
            <a:endParaRPr lang="en-US"/>
          </a:p>
        </p:txBody>
      </p:sp>
      <p:sp>
        <p:nvSpPr>
          <p:cNvPr id="9" name="SmartArt Placeholder 8">
            <a:extLst>
              <a:ext uri="{FF2B5EF4-FFF2-40B4-BE49-F238E27FC236}">
                <a16:creationId xmlns:a16="http://schemas.microsoft.com/office/drawing/2014/main" id="{92C51484-FC36-45C5-8927-753836AB8F35}"/>
              </a:ext>
            </a:extLst>
          </p:cNvPr>
          <p:cNvSpPr>
            <a:spLocks noGrp="1"/>
          </p:cNvSpPr>
          <p:nvPr>
            <p:ph type="dgm" sz="quarter" idx="11" hasCustomPrompt="1"/>
          </p:nvPr>
        </p:nvSpPr>
        <p:spPr>
          <a:xfrm>
            <a:off x="609600" y="3110605"/>
            <a:ext cx="10668000" cy="2959996"/>
          </a:xfrm>
        </p:spPr>
        <p:txBody>
          <a:bodyPr anchor="t"/>
          <a:lstStyle>
            <a:lvl1pPr algn="ctr">
              <a:defRPr/>
            </a:lvl1pPr>
          </a:lstStyle>
          <a:p>
            <a:r>
              <a:rPr lang="en-US"/>
              <a:t>Click here to create your smart art</a:t>
            </a:r>
          </a:p>
        </p:txBody>
      </p:sp>
      <p:sp>
        <p:nvSpPr>
          <p:cNvPr id="14" name="Text Placeholder 11">
            <a:extLst>
              <a:ext uri="{FF2B5EF4-FFF2-40B4-BE49-F238E27FC236}">
                <a16:creationId xmlns:a16="http://schemas.microsoft.com/office/drawing/2014/main" id="{9BA57435-25FB-4A00-B9E2-4375685F84A8}"/>
              </a:ext>
            </a:extLst>
          </p:cNvPr>
          <p:cNvSpPr>
            <a:spLocks noGrp="1"/>
          </p:cNvSpPr>
          <p:nvPr>
            <p:ph type="body" sz="quarter" idx="15" hasCustomPrompt="1"/>
          </p:nvPr>
        </p:nvSpPr>
        <p:spPr>
          <a:xfrm>
            <a:off x="609599" y="1305747"/>
            <a:ext cx="10619251" cy="1703259"/>
          </a:xfrm>
        </p:spPr>
        <p:txBody>
          <a:bodyPr lIns="0" tIns="0"/>
          <a:lstStyle>
            <a:lvl1pPr>
              <a:defRPr sz="2800"/>
            </a:lvl1pPr>
            <a:lvl2pPr>
              <a:defRPr sz="2800"/>
            </a:lvl2p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As a best practice, animation should be simple and not detract from the content of your presentation.</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animate your presentation, use the Fade animation consistently throughout. </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When transitioning between slides, the Fade transition is also recommended.</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When showing a sequence of graphics, as seen below, users should click to advance each graphic individually.</a:t>
            </a:r>
          </a:p>
          <a:p>
            <a:pPr lvl="0"/>
            <a:r>
              <a:rPr lang="en-US"/>
              <a:t>s on the left panel.</a:t>
            </a:r>
          </a:p>
        </p:txBody>
      </p:sp>
      <p:sp>
        <p:nvSpPr>
          <p:cNvPr id="10" name="Text Placeholder 8">
            <a:extLst>
              <a:ext uri="{FF2B5EF4-FFF2-40B4-BE49-F238E27FC236}">
                <a16:creationId xmlns:a16="http://schemas.microsoft.com/office/drawing/2014/main" id="{ECE17747-8037-4D44-9932-173C47D94C0E}"/>
              </a:ext>
            </a:extLst>
          </p:cNvPr>
          <p:cNvSpPr>
            <a:spLocks noGrp="1"/>
          </p:cNvSpPr>
          <p:nvPr>
            <p:ph type="body" sz="quarter" idx="16"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5337520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orizontal Chart">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E365A5C-C2AB-46ED-926B-E8C08004BDFD}"/>
              </a:ext>
            </a:extLst>
          </p:cNvPr>
          <p:cNvSpPr>
            <a:spLocks noGrp="1"/>
          </p:cNvSpPr>
          <p:nvPr>
            <p:ph type="title" idx="4294967295" hasCustomPrompt="1"/>
          </p:nvPr>
        </p:nvSpPr>
        <p:spPr>
          <a:xfrm>
            <a:off x="609600" y="719667"/>
            <a:ext cx="10972800" cy="572892"/>
          </a:xfrm>
        </p:spPr>
        <p:txBody>
          <a:bodyPr/>
          <a:lstStyle>
            <a:lvl1pPr>
              <a:defRPr sz="4800"/>
            </a:lvl1pPr>
          </a:lstStyle>
          <a:p>
            <a:r>
              <a:rPr lang="en-US"/>
              <a:t>Capitalize Words Longer Than Three Letters</a:t>
            </a:r>
          </a:p>
        </p:txBody>
      </p:sp>
      <p:graphicFrame>
        <p:nvGraphicFramePr>
          <p:cNvPr id="6" name="Chart 5">
            <a:extLst>
              <a:ext uri="{FF2B5EF4-FFF2-40B4-BE49-F238E27FC236}">
                <a16:creationId xmlns:a16="http://schemas.microsoft.com/office/drawing/2014/main" id="{FE7DED62-8C2B-4E20-9A36-9BF47A9F7F05}"/>
              </a:ext>
            </a:extLst>
          </p:cNvPr>
          <p:cNvGraphicFramePr/>
          <p:nvPr userDrawn="1">
            <p:extLst>
              <p:ext uri="{D42A27DB-BD31-4B8C-83A1-F6EECF244321}">
                <p14:modId xmlns:p14="http://schemas.microsoft.com/office/powerpoint/2010/main" val="4062808371"/>
              </p:ext>
            </p:extLst>
          </p:nvPr>
        </p:nvGraphicFramePr>
        <p:xfrm>
          <a:off x="3838224" y="2332978"/>
          <a:ext cx="3668888" cy="3261233"/>
        </p:xfrm>
        <a:graphic>
          <a:graphicData uri="http://schemas.openxmlformats.org/drawingml/2006/chart">
            <c:chart xmlns:c="http://schemas.openxmlformats.org/drawingml/2006/chart" xmlns:r="http://schemas.openxmlformats.org/officeDocument/2006/relationships" r:id="rId2"/>
          </a:graphicData>
        </a:graphic>
      </p:graphicFrame>
      <p:sp>
        <p:nvSpPr>
          <p:cNvPr id="3" name="Chart Placeholder 2">
            <a:extLst>
              <a:ext uri="{FF2B5EF4-FFF2-40B4-BE49-F238E27FC236}">
                <a16:creationId xmlns:a16="http://schemas.microsoft.com/office/drawing/2014/main" id="{DE4B77AD-FCCD-427E-927B-B07D92C41F94}"/>
              </a:ext>
            </a:extLst>
          </p:cNvPr>
          <p:cNvSpPr>
            <a:spLocks noGrp="1"/>
          </p:cNvSpPr>
          <p:nvPr>
            <p:ph type="chart" sz="quarter" idx="10" hasCustomPrompt="1"/>
          </p:nvPr>
        </p:nvSpPr>
        <p:spPr>
          <a:xfrm>
            <a:off x="609600" y="2921000"/>
            <a:ext cx="10871200" cy="3149600"/>
          </a:xfrm>
        </p:spPr>
        <p:txBody>
          <a:bodyPr anchor="ctr"/>
          <a:lstStyle>
            <a:lvl1pPr algn="ctr">
              <a:defRPr/>
            </a:lvl1pPr>
          </a:lstStyle>
          <a:p>
            <a:r>
              <a:rPr lang="en-US"/>
              <a:t>Insert your charts here</a:t>
            </a:r>
          </a:p>
        </p:txBody>
      </p:sp>
      <p:sp>
        <p:nvSpPr>
          <p:cNvPr id="11" name="Text Placeholder 8">
            <a:extLst>
              <a:ext uri="{FF2B5EF4-FFF2-40B4-BE49-F238E27FC236}">
                <a16:creationId xmlns:a16="http://schemas.microsoft.com/office/drawing/2014/main" id="{88EB489E-40C3-468B-A14E-4555F40D509B}"/>
              </a:ext>
            </a:extLst>
          </p:cNvPr>
          <p:cNvSpPr>
            <a:spLocks noGrp="1"/>
          </p:cNvSpPr>
          <p:nvPr>
            <p:ph type="body" sz="quarter" idx="12"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4" name="Text Placeholder 11">
            <a:extLst>
              <a:ext uri="{FF2B5EF4-FFF2-40B4-BE49-F238E27FC236}">
                <a16:creationId xmlns:a16="http://schemas.microsoft.com/office/drawing/2014/main" id="{60FCD21C-4E52-476F-95FB-DD6025EBFCB1}"/>
              </a:ext>
            </a:extLst>
          </p:cNvPr>
          <p:cNvSpPr>
            <a:spLocks noGrp="1"/>
          </p:cNvSpPr>
          <p:nvPr>
            <p:ph type="body" sz="quarter" idx="15" hasCustomPrompt="1"/>
          </p:nvPr>
        </p:nvSpPr>
        <p:spPr>
          <a:xfrm>
            <a:off x="609599" y="1394159"/>
            <a:ext cx="10580495" cy="1613870"/>
          </a:xfrm>
        </p:spPr>
        <p:txBody>
          <a:bodyPr lIns="0" t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a:lvl1pPr>
          </a:lstStyle>
          <a:p>
            <a:pPr lvl="0"/>
            <a:r>
              <a:rPr lang="en-US"/>
              <a:t>Delete the chart below and insert your own chart by clicking on the icon below</a:t>
            </a:r>
          </a:p>
        </p:txBody>
      </p:sp>
    </p:spTree>
    <p:extLst>
      <p:ext uri="{BB962C8B-B14F-4D97-AF65-F5344CB8AC3E}">
        <p14:creationId xmlns:p14="http://schemas.microsoft.com/office/powerpoint/2010/main" val="34554229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quare Chart">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6627C22-1CF6-422B-8A6F-C27E20CCFDF5}"/>
              </a:ext>
            </a:extLst>
          </p:cNvPr>
          <p:cNvSpPr>
            <a:spLocks noGrp="1"/>
          </p:cNvSpPr>
          <p:nvPr>
            <p:ph type="title" hasCustomPrompt="1"/>
          </p:nvPr>
        </p:nvSpPr>
        <p:spPr>
          <a:xfrm>
            <a:off x="609599" y="762000"/>
            <a:ext cx="11021484" cy="572892"/>
          </a:xfrm>
        </p:spPr>
        <p:txBody>
          <a:bodyPr/>
          <a:lstStyle>
            <a:lvl1pPr>
              <a:defRPr sz="4800"/>
            </a:lvl1pPr>
          </a:lstStyle>
          <a:p>
            <a:r>
              <a:rPr lang="en-US"/>
              <a:t>Capitalize Words Longer Than Three Letters</a:t>
            </a:r>
          </a:p>
        </p:txBody>
      </p:sp>
      <p:sp>
        <p:nvSpPr>
          <p:cNvPr id="8" name="Chart Placeholder 7">
            <a:extLst>
              <a:ext uri="{FF2B5EF4-FFF2-40B4-BE49-F238E27FC236}">
                <a16:creationId xmlns:a16="http://schemas.microsoft.com/office/drawing/2014/main" id="{65D15179-0546-42C8-803E-E7E6EFB73E57}"/>
              </a:ext>
            </a:extLst>
          </p:cNvPr>
          <p:cNvSpPr>
            <a:spLocks noGrp="1"/>
          </p:cNvSpPr>
          <p:nvPr>
            <p:ph type="chart" sz="quarter" idx="10" hasCustomPrompt="1"/>
          </p:nvPr>
        </p:nvSpPr>
        <p:spPr>
          <a:xfrm>
            <a:off x="5994401" y="1598084"/>
            <a:ext cx="5636684" cy="4402667"/>
          </a:xfrm>
        </p:spPr>
        <p:txBody>
          <a:bodyPr anchor="ctr"/>
          <a:lstStyle>
            <a:lvl1pPr algn="ctr">
              <a:defRPr/>
            </a:lvl1pPr>
          </a:lstStyle>
          <a:p>
            <a:r>
              <a:rPr lang="en-US"/>
              <a:t>Insert your chart here</a:t>
            </a:r>
          </a:p>
        </p:txBody>
      </p:sp>
      <p:sp>
        <p:nvSpPr>
          <p:cNvPr id="9" name="Text Placeholder 8">
            <a:extLst>
              <a:ext uri="{FF2B5EF4-FFF2-40B4-BE49-F238E27FC236}">
                <a16:creationId xmlns:a16="http://schemas.microsoft.com/office/drawing/2014/main" id="{1EB7D3CA-0CEE-4EE1-A954-6B9F0F0A72F5}"/>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3" name="Text Placeholder 2">
            <a:extLst>
              <a:ext uri="{FF2B5EF4-FFF2-40B4-BE49-F238E27FC236}">
                <a16:creationId xmlns:a16="http://schemas.microsoft.com/office/drawing/2014/main" id="{FA8F2FCE-172B-85B5-01EF-208E7C0A3411}"/>
              </a:ext>
            </a:extLst>
          </p:cNvPr>
          <p:cNvSpPr>
            <a:spLocks noGrp="1"/>
          </p:cNvSpPr>
          <p:nvPr>
            <p:ph type="body" sz="quarter" idx="12" hasCustomPrompt="1"/>
          </p:nvPr>
        </p:nvSpPr>
        <p:spPr>
          <a:xfrm>
            <a:off x="609600" y="1598613"/>
            <a:ext cx="5257800" cy="4402137"/>
          </a:xfrm>
        </p:spPr>
        <p:txBody>
          <a:bodyPr/>
          <a:lstStyle>
            <a:lvl1pPr marL="457200" indent="-457200">
              <a:buFont typeface="Wingdings" panose="05000000000000000000" pitchFamily="2" charset="2"/>
              <a:buChar char="§"/>
              <a:defRPr/>
            </a:lvl1pPr>
          </a:lstStyle>
          <a:p>
            <a:pPr lvl="0"/>
            <a:r>
              <a:rPr lang="en-US"/>
              <a:t>Keep information bulleted</a:t>
            </a:r>
          </a:p>
        </p:txBody>
      </p:sp>
    </p:spTree>
    <p:extLst>
      <p:ext uri="{BB962C8B-B14F-4D97-AF65-F5344CB8AC3E}">
        <p14:creationId xmlns:p14="http://schemas.microsoft.com/office/powerpoint/2010/main" val="1694229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 Presenter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F73811-8206-4E54-8C90-AB5DAAEEF3C5}"/>
              </a:ext>
            </a:extLst>
          </p:cNvPr>
          <p:cNvSpPr/>
          <p:nvPr userDrawn="1"/>
        </p:nvSpPr>
        <p:spPr>
          <a:xfrm>
            <a:off x="0" y="2209800"/>
            <a:ext cx="12192000" cy="382290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09600" y="6237583"/>
            <a:ext cx="2946400" cy="266676"/>
          </a:xfrm>
          <a:prstGeom prst="rect">
            <a:avLst/>
          </a:prstGeom>
          <a:noFill/>
        </p:spPr>
        <p:txBody>
          <a:bodyPr wrap="square" lIns="0" tIns="0" rIns="0" bIns="0" rtlCol="0" anchor="t" anchorCtr="0">
            <a:spAutoFit/>
          </a:bodyPr>
          <a:lstStyle/>
          <a:p>
            <a:pPr algn="l"/>
            <a:r>
              <a:rPr lang="en-US" sz="1733" b="0" i="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609600" y="4343400"/>
            <a:ext cx="51816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sp>
        <p:nvSpPr>
          <p:cNvPr id="12" name="Picture Placeholder 2">
            <a:extLst>
              <a:ext uri="{FF2B5EF4-FFF2-40B4-BE49-F238E27FC236}">
                <a16:creationId xmlns:a16="http://schemas.microsoft.com/office/drawing/2014/main" id="{B6FD92F2-F828-496E-8F1C-61DB385EF7CE}"/>
              </a:ext>
            </a:extLst>
          </p:cNvPr>
          <p:cNvSpPr>
            <a:spLocks noGrp="1"/>
          </p:cNvSpPr>
          <p:nvPr>
            <p:ph type="pic" sz="quarter" idx="23"/>
          </p:nvPr>
        </p:nvSpPr>
        <p:spPr>
          <a:xfrm>
            <a:off x="4988983" y="4388083"/>
            <a:ext cx="1422400" cy="1377471"/>
          </a:xfrm>
          <a:prstGeom prst="rect">
            <a:avLst/>
          </a:prstGeom>
        </p:spPr>
        <p:txBody>
          <a:bodyPr/>
          <a:lstStyle>
            <a:lvl1pPr marL="0" indent="0">
              <a:buFontTx/>
              <a:buNone/>
              <a:defRPr sz="1867"/>
            </a:lvl1pPr>
          </a:lstStyle>
          <a:p>
            <a:r>
              <a:rPr lang="en-US"/>
              <a:t>Click icon to add picture</a:t>
            </a:r>
          </a:p>
        </p:txBody>
      </p:sp>
      <p:sp>
        <p:nvSpPr>
          <p:cNvPr id="13" name="Picture Placeholder 2">
            <a:extLst>
              <a:ext uri="{FF2B5EF4-FFF2-40B4-BE49-F238E27FC236}">
                <a16:creationId xmlns:a16="http://schemas.microsoft.com/office/drawing/2014/main" id="{7CCD5B95-3A36-41EE-B5AD-43D76EDFB644}"/>
              </a:ext>
            </a:extLst>
          </p:cNvPr>
          <p:cNvSpPr>
            <a:spLocks noGrp="1"/>
          </p:cNvSpPr>
          <p:nvPr>
            <p:ph type="pic" sz="quarter" idx="24"/>
          </p:nvPr>
        </p:nvSpPr>
        <p:spPr>
          <a:xfrm>
            <a:off x="4988983" y="2743200"/>
            <a:ext cx="1422400" cy="1422400"/>
          </a:xfrm>
          <a:prstGeom prst="rect">
            <a:avLst/>
          </a:prstGeom>
        </p:spPr>
        <p:txBody>
          <a:bodyPr/>
          <a:lstStyle>
            <a:lvl1pPr marL="0" indent="0">
              <a:buFontTx/>
              <a:buNone/>
              <a:defRPr sz="1867"/>
            </a:lvl1pPr>
          </a:lstStyle>
          <a:p>
            <a:r>
              <a:rPr lang="en-US"/>
              <a:t>Click icon to add picture</a:t>
            </a:r>
          </a:p>
        </p:txBody>
      </p:sp>
      <p:pic>
        <p:nvPicPr>
          <p:cNvPr id="14" name="Graphic 13">
            <a:extLst>
              <a:ext uri="{FF2B5EF4-FFF2-40B4-BE49-F238E27FC236}">
                <a16:creationId xmlns:a16="http://schemas.microsoft.com/office/drawing/2014/main" id="{1FCB10ED-2DCA-4D34-8223-6E902B803D7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91600" y="610518"/>
            <a:ext cx="2580844" cy="456282"/>
          </a:xfrm>
          <a:prstGeom prst="rect">
            <a:avLst/>
          </a:prstGeom>
        </p:spPr>
      </p:pic>
      <p:sp>
        <p:nvSpPr>
          <p:cNvPr id="16" name="Text Placeholder 2">
            <a:extLst>
              <a:ext uri="{FF2B5EF4-FFF2-40B4-BE49-F238E27FC236}">
                <a16:creationId xmlns:a16="http://schemas.microsoft.com/office/drawing/2014/main" id="{72C0D076-7DC2-42E2-A3CA-FF857FB1F159}"/>
              </a:ext>
            </a:extLst>
          </p:cNvPr>
          <p:cNvSpPr>
            <a:spLocks noGrp="1"/>
          </p:cNvSpPr>
          <p:nvPr>
            <p:ph type="body" sz="quarter" idx="41" hasCustomPrompt="1"/>
          </p:nvPr>
        </p:nvSpPr>
        <p:spPr>
          <a:xfrm>
            <a:off x="6512453" y="3178114"/>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17" name="Text Placeholder 2">
            <a:extLst>
              <a:ext uri="{FF2B5EF4-FFF2-40B4-BE49-F238E27FC236}">
                <a16:creationId xmlns:a16="http://schemas.microsoft.com/office/drawing/2014/main" id="{985A10F7-9964-4278-A130-2890FC7AE3EE}"/>
              </a:ext>
            </a:extLst>
          </p:cNvPr>
          <p:cNvSpPr>
            <a:spLocks noGrp="1"/>
          </p:cNvSpPr>
          <p:nvPr>
            <p:ph type="body" sz="quarter" idx="42" hasCustomPrompt="1"/>
          </p:nvPr>
        </p:nvSpPr>
        <p:spPr>
          <a:xfrm>
            <a:off x="6502400" y="2797961"/>
            <a:ext cx="5080000" cy="446616"/>
          </a:xfrm>
        </p:spPr>
        <p:txBody>
          <a:bodyPr/>
          <a:lstStyle>
            <a:lvl1pPr>
              <a:lnSpc>
                <a:spcPts val="1800"/>
              </a:lnSpc>
              <a:defRPr sz="3200">
                <a:solidFill>
                  <a:schemeClr val="accent1"/>
                </a:solidFill>
              </a:defRPr>
            </a:lvl1pPr>
            <a:lvl2pPr>
              <a:defRPr sz="2400"/>
            </a:lvl2pPr>
            <a:lvl3pPr>
              <a:defRPr sz="2400"/>
            </a:lvl3pPr>
            <a:lvl4pPr>
              <a:defRPr sz="2400"/>
            </a:lvl4pPr>
            <a:lvl5pPr>
              <a:defRPr sz="2400"/>
            </a:lvl5pPr>
          </a:lstStyle>
          <a:p>
            <a:pPr lvl="0"/>
            <a:r>
              <a:rPr lang="en-US"/>
              <a:t>Name</a:t>
            </a:r>
          </a:p>
        </p:txBody>
      </p:sp>
      <p:sp>
        <p:nvSpPr>
          <p:cNvPr id="21" name="Text Placeholder 2">
            <a:extLst>
              <a:ext uri="{FF2B5EF4-FFF2-40B4-BE49-F238E27FC236}">
                <a16:creationId xmlns:a16="http://schemas.microsoft.com/office/drawing/2014/main" id="{06FABCE8-F680-4C70-B7ED-22A5DFBFC379}"/>
              </a:ext>
            </a:extLst>
          </p:cNvPr>
          <p:cNvSpPr>
            <a:spLocks noGrp="1"/>
          </p:cNvSpPr>
          <p:nvPr>
            <p:ph type="body" sz="quarter" idx="43" hasCustomPrompt="1"/>
          </p:nvPr>
        </p:nvSpPr>
        <p:spPr>
          <a:xfrm>
            <a:off x="6512453" y="4860017"/>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22" name="Text Placeholder 2">
            <a:extLst>
              <a:ext uri="{FF2B5EF4-FFF2-40B4-BE49-F238E27FC236}">
                <a16:creationId xmlns:a16="http://schemas.microsoft.com/office/drawing/2014/main" id="{20066802-94B3-471C-9DD0-0BAFB715A750}"/>
              </a:ext>
            </a:extLst>
          </p:cNvPr>
          <p:cNvSpPr>
            <a:spLocks noGrp="1"/>
          </p:cNvSpPr>
          <p:nvPr>
            <p:ph type="body" sz="quarter" idx="44" hasCustomPrompt="1"/>
          </p:nvPr>
        </p:nvSpPr>
        <p:spPr>
          <a:xfrm>
            <a:off x="6502400" y="4479864"/>
            <a:ext cx="5080000" cy="446616"/>
          </a:xfrm>
        </p:spPr>
        <p:txBody>
          <a:bodyPr/>
          <a:lstStyle>
            <a:lvl1pPr>
              <a:lnSpc>
                <a:spcPts val="1800"/>
              </a:lnSpc>
              <a:defRPr sz="3200">
                <a:solidFill>
                  <a:schemeClr val="accent1"/>
                </a:solidFill>
              </a:defRPr>
            </a:lvl1pPr>
            <a:lvl2pPr>
              <a:defRPr sz="2400"/>
            </a:lvl2pPr>
            <a:lvl3pPr>
              <a:defRPr sz="2400"/>
            </a:lvl3pPr>
            <a:lvl4pPr>
              <a:defRPr sz="2400"/>
            </a:lvl4pPr>
            <a:lvl5pPr>
              <a:defRPr sz="2400"/>
            </a:lvl5pPr>
          </a:lstStyle>
          <a:p>
            <a:pPr lvl="0"/>
            <a:r>
              <a:rPr lang="en-US"/>
              <a:t>Name</a:t>
            </a:r>
          </a:p>
        </p:txBody>
      </p:sp>
    </p:spTree>
    <p:extLst>
      <p:ext uri="{BB962C8B-B14F-4D97-AF65-F5344CB8AC3E}">
        <p14:creationId xmlns:p14="http://schemas.microsoft.com/office/powerpoint/2010/main" val="137811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Square Chart">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6627C22-1CF6-422B-8A6F-C27E20CCFDF5}"/>
              </a:ext>
            </a:extLst>
          </p:cNvPr>
          <p:cNvSpPr>
            <a:spLocks noGrp="1"/>
          </p:cNvSpPr>
          <p:nvPr>
            <p:ph type="title" hasCustomPrompt="1"/>
          </p:nvPr>
        </p:nvSpPr>
        <p:spPr>
          <a:xfrm>
            <a:off x="609599" y="762000"/>
            <a:ext cx="11021484" cy="572892"/>
          </a:xfrm>
        </p:spPr>
        <p:txBody>
          <a:bodyPr/>
          <a:lstStyle>
            <a:lvl1pPr>
              <a:defRPr sz="4800"/>
            </a:lvl1pPr>
          </a:lstStyle>
          <a:p>
            <a:r>
              <a:rPr lang="en-US"/>
              <a:t>Capitalize first letter of first word in title</a:t>
            </a:r>
          </a:p>
        </p:txBody>
      </p:sp>
      <p:sp>
        <p:nvSpPr>
          <p:cNvPr id="7" name="Slide Number Placeholder 5">
            <a:extLst>
              <a:ext uri="{FF2B5EF4-FFF2-40B4-BE49-F238E27FC236}">
                <a16:creationId xmlns:a16="http://schemas.microsoft.com/office/drawing/2014/main" id="{DB39F776-D523-4ABA-91A2-28F3CB3C43ED}"/>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Chart Placeholder 7">
            <a:extLst>
              <a:ext uri="{FF2B5EF4-FFF2-40B4-BE49-F238E27FC236}">
                <a16:creationId xmlns:a16="http://schemas.microsoft.com/office/drawing/2014/main" id="{65D15179-0546-42C8-803E-E7E6EFB73E57}"/>
              </a:ext>
            </a:extLst>
          </p:cNvPr>
          <p:cNvSpPr>
            <a:spLocks noGrp="1"/>
          </p:cNvSpPr>
          <p:nvPr>
            <p:ph type="chart" sz="quarter" idx="10" hasCustomPrompt="1"/>
          </p:nvPr>
        </p:nvSpPr>
        <p:spPr>
          <a:xfrm>
            <a:off x="5994401" y="1598084"/>
            <a:ext cx="5636684" cy="4402667"/>
          </a:xfrm>
        </p:spPr>
        <p:txBody>
          <a:bodyPr anchor="ctr"/>
          <a:lstStyle>
            <a:lvl1pPr algn="ctr">
              <a:defRPr/>
            </a:lvl1pPr>
          </a:lstStyle>
          <a:p>
            <a:r>
              <a:rPr lang="en-US"/>
              <a:t>Insert your chart here</a:t>
            </a:r>
          </a:p>
        </p:txBody>
      </p:sp>
      <p:sp>
        <p:nvSpPr>
          <p:cNvPr id="14" name="Text Placeholder 11">
            <a:extLst>
              <a:ext uri="{FF2B5EF4-FFF2-40B4-BE49-F238E27FC236}">
                <a16:creationId xmlns:a16="http://schemas.microsoft.com/office/drawing/2014/main" id="{C06E6182-968F-4742-9F18-E4680177B99D}"/>
              </a:ext>
            </a:extLst>
          </p:cNvPr>
          <p:cNvSpPr>
            <a:spLocks noGrp="1"/>
          </p:cNvSpPr>
          <p:nvPr>
            <p:ph type="body" sz="quarter" idx="15" hasCustomPrompt="1"/>
          </p:nvPr>
        </p:nvSpPr>
        <p:spPr>
          <a:xfrm>
            <a:off x="609599" y="1524000"/>
            <a:ext cx="5336053" cy="4495800"/>
          </a:xfrm>
        </p:spPr>
        <p:txBody>
          <a:bodyPr lIns="0" tIns="0"/>
          <a:lstStyle>
            <a:lvl1pPr>
              <a:defRPr/>
            </a:lvl1pPr>
          </a:lstStyle>
          <a:p>
            <a:pPr lvl="0"/>
            <a:r>
              <a:rPr lang="en-US"/>
              <a:t>See instructions on the left panel.</a:t>
            </a:r>
          </a:p>
        </p:txBody>
      </p:sp>
      <p:sp>
        <p:nvSpPr>
          <p:cNvPr id="9" name="Text Placeholder 8">
            <a:extLst>
              <a:ext uri="{FF2B5EF4-FFF2-40B4-BE49-F238E27FC236}">
                <a16:creationId xmlns:a16="http://schemas.microsoft.com/office/drawing/2014/main" id="{1EB7D3CA-0CEE-4EE1-A954-6B9F0F0A72F5}"/>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6476052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Reflec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7F4AB7-11DA-468A-8C77-C972A91A5D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6"/>
            <a:ext cx="66040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Reflection/Discussion</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7" name="Picture Placeholder 4">
            <a:extLst>
              <a:ext uri="{FF2B5EF4-FFF2-40B4-BE49-F238E27FC236}">
                <a16:creationId xmlns:a16="http://schemas.microsoft.com/office/drawing/2014/main" id="{A3F44B4A-588B-4ABB-B455-60F86B1027AC}"/>
              </a:ext>
            </a:extLst>
          </p:cNvPr>
          <p:cNvSpPr>
            <a:spLocks noGrp="1"/>
          </p:cNvSpPr>
          <p:nvPr>
            <p:ph type="pic" sz="quarter" idx="11"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10" name="Text Placeholder 8">
            <a:extLst>
              <a:ext uri="{FF2B5EF4-FFF2-40B4-BE49-F238E27FC236}">
                <a16:creationId xmlns:a16="http://schemas.microsoft.com/office/drawing/2014/main" id="{C110FD73-DF57-4430-B4F8-82F7D490EA13}"/>
              </a:ext>
            </a:extLst>
          </p:cNvPr>
          <p:cNvSpPr>
            <a:spLocks noGrp="1"/>
          </p:cNvSpPr>
          <p:nvPr>
            <p:ph type="body" sz="quarter" idx="12"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1" name="Text Placeholder 11">
            <a:extLst>
              <a:ext uri="{FF2B5EF4-FFF2-40B4-BE49-F238E27FC236}">
                <a16:creationId xmlns:a16="http://schemas.microsoft.com/office/drawing/2014/main" id="{F2038D90-3504-4F51-B84A-37214E951399}"/>
              </a:ext>
            </a:extLst>
          </p:cNvPr>
          <p:cNvSpPr>
            <a:spLocks noGrp="1"/>
          </p:cNvSpPr>
          <p:nvPr>
            <p:ph type="body" sz="quarter" idx="13" hasCustomPrompt="1"/>
          </p:nvPr>
        </p:nvSpPr>
        <p:spPr>
          <a:xfrm>
            <a:off x="619845" y="1681163"/>
            <a:ext cx="5384801" cy="4567237"/>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56052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_Reflec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7F4AB7-11DA-468A-8C77-C972A91A5DE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309" b="34707"/>
          <a:stretch/>
        </p:blipFill>
        <p:spPr>
          <a:xfrm>
            <a:off x="9298453" y="6070600"/>
            <a:ext cx="1775948" cy="434277"/>
          </a:xfrm>
          <a:prstGeom prst="rect">
            <a:avLst/>
          </a:prstGeom>
        </p:spPr>
      </p:pic>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6"/>
            <a:ext cx="66040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Reflection</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4" name="Text Placeholder 3">
            <a:extLst>
              <a:ext uri="{FF2B5EF4-FFF2-40B4-BE49-F238E27FC236}">
                <a16:creationId xmlns:a16="http://schemas.microsoft.com/office/drawing/2014/main" id="{84ACB348-1F6F-4B65-8A1F-68F2AE045962}"/>
              </a:ext>
            </a:extLst>
          </p:cNvPr>
          <p:cNvSpPr>
            <a:spLocks noGrp="1"/>
          </p:cNvSpPr>
          <p:nvPr>
            <p:ph type="body" sz="quarter" idx="10" hasCustomPrompt="1"/>
          </p:nvPr>
        </p:nvSpPr>
        <p:spPr>
          <a:xfrm>
            <a:off x="508000" y="1600200"/>
            <a:ext cx="5994400" cy="3962400"/>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kumimoji="0" lang="en-US" sz="3200" b="0" i="0" u="none" strike="noStrike" kern="1200" cap="none" spc="0" normalizeH="0" baseline="0" noProof="0">
                <a:ln>
                  <a:noFill/>
                </a:ln>
                <a:solidFill>
                  <a:srgbClr val="000000"/>
                </a:solidFill>
                <a:effectLst/>
                <a:uLnTx/>
                <a:uFillTx/>
                <a:latin typeface="Calibri" panose="020F0502020204030204"/>
              </a:defRPr>
            </a:lvl1pPr>
            <a:lvl2pPr marL="232828" marR="0" indent="-232828"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lvl2pPr>
            <a:lvl3pPr marL="232828" marR="0" indent="0" algn="l" defTabSz="1219170" rtl="0" eaLnBrk="1" fontAlgn="auto" latinLnBrk="0" hangingPunct="1">
              <a:lnSpc>
                <a:spcPct val="100000"/>
              </a:lnSpc>
              <a:spcBef>
                <a:spcPts val="0"/>
              </a:spcBef>
              <a:spcAft>
                <a:spcPts val="0"/>
              </a:spcAft>
              <a:buClrTx/>
              <a:buSzTx/>
              <a:buFont typeface="Courier New" panose="02070309020205020404" pitchFamily="49" charset="0"/>
              <a:buNone/>
              <a:tabLst/>
              <a:defRPr kumimoji="0" lang="en-US" sz="3200" b="0" i="0" u="none" strike="noStrike" kern="1200" cap="none" spc="0" normalizeH="0" baseline="0" noProof="0" smtClean="0">
                <a:ln>
                  <a:noFill/>
                </a:ln>
                <a:solidFill>
                  <a:srgbClr val="000000"/>
                </a:solidFill>
                <a:effectLst/>
                <a:uLnTx/>
                <a:uFillTx/>
                <a:latin typeface="Calibri" panose="020F0502020204030204"/>
              </a:defRPr>
            </a:lvl3pPr>
            <a:lvl4pPr marL="1145089" marR="0" indent="-457189" algn="l" defTabSz="1219170" rtl="0" eaLnBrk="1" fontAlgn="auto" latinLnBrk="0" hangingPunct="1">
              <a:lnSpc>
                <a:spcPct val="100000"/>
              </a:lnSpc>
              <a:spcBef>
                <a:spcPts val="0"/>
              </a:spcBef>
              <a:spcAft>
                <a:spcPts val="0"/>
              </a:spcAft>
              <a:buClrTx/>
              <a:buSzTx/>
              <a:buFont typeface="Courier New" panose="02070309020205020404" pitchFamily="49" charset="0"/>
              <a:buChar char="o"/>
              <a:tabLst/>
              <a:defRPr sz="3200"/>
            </a:lvl4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a:ea typeface="+mn-ea"/>
                <a:cs typeface="+mn-cs"/>
              </a:rPr>
              <a:t>See instructions on the side panel</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4673600" y="1600200"/>
            <a:ext cx="4470399" cy="3046988"/>
          </a:xfrm>
          <a:prstGeom prst="rect">
            <a:avLst/>
          </a:prstGeom>
          <a:noFill/>
          <a:ln w="57150">
            <a:solidFill>
              <a:schemeClr val="accent1"/>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Provide reflection points</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1</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2</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3</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4</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5</a:t>
            </a:r>
          </a:p>
        </p:txBody>
      </p:sp>
      <p:sp>
        <p:nvSpPr>
          <p:cNvPr id="7" name="Picture Placeholder 4">
            <a:extLst>
              <a:ext uri="{FF2B5EF4-FFF2-40B4-BE49-F238E27FC236}">
                <a16:creationId xmlns:a16="http://schemas.microsoft.com/office/drawing/2014/main" id="{A3F44B4A-588B-4ABB-B455-60F86B1027AC}"/>
              </a:ext>
            </a:extLst>
          </p:cNvPr>
          <p:cNvSpPr>
            <a:spLocks noGrp="1"/>
          </p:cNvSpPr>
          <p:nvPr>
            <p:ph type="pic" sz="quarter" idx="11"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10" name="Text Placeholder 8">
            <a:extLst>
              <a:ext uri="{FF2B5EF4-FFF2-40B4-BE49-F238E27FC236}">
                <a16:creationId xmlns:a16="http://schemas.microsoft.com/office/drawing/2014/main" id="{C110FD73-DF57-4430-B4F8-82F7D490EA13}"/>
              </a:ext>
            </a:extLst>
          </p:cNvPr>
          <p:cNvSpPr>
            <a:spLocks noGrp="1"/>
          </p:cNvSpPr>
          <p:nvPr>
            <p:ph type="body" sz="quarter" idx="12"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16041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5"/>
            <a:ext cx="10871200" cy="576055"/>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7666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1 Aerial City">
    <p:spTree>
      <p:nvGrpSpPr>
        <p:cNvPr id="1" name=""/>
        <p:cNvGrpSpPr/>
        <p:nvPr/>
      </p:nvGrpSpPr>
      <p:grpSpPr>
        <a:xfrm>
          <a:off x="0" y="0"/>
          <a:ext cx="0" cy="0"/>
          <a:chOff x="0" y="0"/>
          <a:chExt cx="0" cy="0"/>
        </a:xfrm>
      </p:grpSpPr>
      <p:pic>
        <p:nvPicPr>
          <p:cNvPr id="15" name="Picture 14" descr="GettyImages-505278032_ALT.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8441E7F-4244-2E49-A7F0-5F3AED2C0A4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25400"/>
            <a:ext cx="12191997" cy="6864093"/>
          </a:xfrm>
          <a:prstGeom prst="rect">
            <a:avLst/>
          </a:prstGeom>
        </p:spPr>
      </p:pic>
      <p:pic>
        <p:nvPicPr>
          <p:cNvPr id="6" name="Picture 5" descr="Alternate_Shape_Oranc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2" name="Title 1"/>
          <p:cNvSpPr>
            <a:spLocks noGrp="1"/>
          </p:cNvSpPr>
          <p:nvPr>
            <p:ph type="ctrTitle" hasCustomPrompt="1"/>
          </p:nvPr>
        </p:nvSpPr>
        <p:spPr>
          <a:xfrm>
            <a:off x="914400" y="2843472"/>
            <a:ext cx="4876800" cy="2049600"/>
          </a:xfrm>
        </p:spPr>
        <p:txBody>
          <a:bodyPr wrap="square" lIns="0" tIns="0" rIns="0" bIns="0" numCol="1" anchor="ctr" anchorCtr="0">
            <a:no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31" name="Text Placeholder 29"/>
          <p:cNvSpPr>
            <a:spLocks noGrp="1"/>
          </p:cNvSpPr>
          <p:nvPr>
            <p:ph type="body" sz="quarter" idx="10" hasCustomPrompt="1"/>
          </p:nvPr>
        </p:nvSpPr>
        <p:spPr>
          <a:xfrm>
            <a:off x="914400" y="4947048"/>
            <a:ext cx="4876800" cy="492443"/>
          </a:xfrm>
          <a:prstGeom prst="rect">
            <a:avLst/>
          </a:prstGeom>
        </p:spPr>
        <p:txBody>
          <a:bodyPr lIns="0" tIns="0" rIns="0" bIns="0" anchor="t">
            <a:no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C20877E0-70DF-4057-9F2D-93B3662043A1}"/>
              </a:ext>
            </a:extLst>
          </p:cNvPr>
          <p:cNvSpPr>
            <a:spLocks noGrp="1"/>
          </p:cNvSpPr>
          <p:nvPr>
            <p:ph type="body" sz="quarter" idx="11" hasCustomPrompt="1"/>
          </p:nvPr>
        </p:nvSpPr>
        <p:spPr>
          <a:xfrm>
            <a:off x="914400" y="5765800"/>
            <a:ext cx="487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C1573ABB-65A7-4B5A-B033-32627B9D8E9E}" type="datetime4">
              <a:rPr lang="en-US" smtClean="0"/>
              <a:t>July 6, 2021</a:t>
            </a:fld>
            <a:endParaRPr lang="en-US"/>
          </a:p>
        </p:txBody>
      </p:sp>
      <p:pic>
        <p:nvPicPr>
          <p:cNvPr id="16" name="Graphic 15">
            <a:extLst>
              <a:ext uri="{FF2B5EF4-FFF2-40B4-BE49-F238E27FC236}">
                <a16:creationId xmlns:a16="http://schemas.microsoft.com/office/drawing/2014/main" id="{AF4F6E22-DA01-42BD-B11E-236DFE861782}"/>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53161" y="381000"/>
            <a:ext cx="3134039" cy="1083733"/>
          </a:xfrm>
          <a:prstGeom prst="rect">
            <a:avLst/>
          </a:prstGeom>
        </p:spPr>
      </p:pic>
    </p:spTree>
    <p:extLst>
      <p:ext uri="{BB962C8B-B14F-4D97-AF65-F5344CB8AC3E}">
        <p14:creationId xmlns:p14="http://schemas.microsoft.com/office/powerpoint/2010/main" val="101262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Aerial Rural">
    <p:spTree>
      <p:nvGrpSpPr>
        <p:cNvPr id="1" name=""/>
        <p:cNvGrpSpPr/>
        <p:nvPr/>
      </p:nvGrpSpPr>
      <p:grpSpPr>
        <a:xfrm>
          <a:off x="0" y="0"/>
          <a:ext cx="0" cy="0"/>
          <a:chOff x="0" y="0"/>
          <a:chExt cx="0" cy="0"/>
        </a:xfrm>
      </p:grpSpPr>
      <p:pic>
        <p:nvPicPr>
          <p:cNvPr id="3" name="Picture 2" descr="A group of children posing for a photo&#10;&#10;Description automatically generated">
            <a:extLst>
              <a:ext uri="{FF2B5EF4-FFF2-40B4-BE49-F238E27FC236}">
                <a16:creationId xmlns:a16="http://schemas.microsoft.com/office/drawing/2014/main" id="{783E5785-4E56-46EE-8FEF-4DE294BE47D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5" name="Graphic 4">
            <a:extLst>
              <a:ext uri="{FF2B5EF4-FFF2-40B4-BE49-F238E27FC236}">
                <a16:creationId xmlns:a16="http://schemas.microsoft.com/office/drawing/2014/main" id="{609646AA-28F6-4AE6-AB3C-9091A8A08A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6400" y="2514600"/>
            <a:ext cx="7518400" cy="3962399"/>
          </a:xfrm>
          <a:prstGeom prst="rect">
            <a:avLst/>
          </a:prstGeom>
        </p:spPr>
      </p:pic>
      <p:sp>
        <p:nvSpPr>
          <p:cNvPr id="6" name="Title 1">
            <a:extLst>
              <a:ext uri="{FF2B5EF4-FFF2-40B4-BE49-F238E27FC236}">
                <a16:creationId xmlns:a16="http://schemas.microsoft.com/office/drawing/2014/main" id="{4719074A-4A06-4466-9679-EAF442A89981}"/>
              </a:ext>
            </a:extLst>
          </p:cNvPr>
          <p:cNvSpPr>
            <a:spLocks noGrp="1"/>
          </p:cNvSpPr>
          <p:nvPr>
            <p:ph type="ctrTitle" hasCustomPrompt="1"/>
          </p:nvPr>
        </p:nvSpPr>
        <p:spPr>
          <a:xfrm>
            <a:off x="1600200" y="3991673"/>
            <a:ext cx="53848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7" name="Text Placeholder 29">
            <a:extLst>
              <a:ext uri="{FF2B5EF4-FFF2-40B4-BE49-F238E27FC236}">
                <a16:creationId xmlns:a16="http://schemas.microsoft.com/office/drawing/2014/main" id="{A37F7E58-EFFD-4ECF-8A8C-A6368F9BB272}"/>
              </a:ext>
            </a:extLst>
          </p:cNvPr>
          <p:cNvSpPr>
            <a:spLocks noGrp="1"/>
          </p:cNvSpPr>
          <p:nvPr>
            <p:ph type="body" sz="quarter" idx="11" hasCustomPrompt="1"/>
          </p:nvPr>
        </p:nvSpPr>
        <p:spPr>
          <a:xfrm>
            <a:off x="1600200" y="5404995"/>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12" name="Graphic 11">
            <a:extLst>
              <a:ext uri="{FF2B5EF4-FFF2-40B4-BE49-F238E27FC236}">
                <a16:creationId xmlns:a16="http://schemas.microsoft.com/office/drawing/2014/main" id="{F2775B86-F9C4-41CB-827C-3C8E7CD9EF0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1600" y="610518"/>
            <a:ext cx="2580844" cy="456282"/>
          </a:xfrm>
          <a:prstGeom prst="rect">
            <a:avLst/>
          </a:prstGeom>
        </p:spPr>
      </p:pic>
    </p:spTree>
    <p:extLst>
      <p:ext uri="{BB962C8B-B14F-4D97-AF65-F5344CB8AC3E}">
        <p14:creationId xmlns:p14="http://schemas.microsoft.com/office/powerpoint/2010/main" val="13190936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itle Slide 1 Aerial City">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89146F6-E762-BAE1-3D28-B752BFBF272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p:blipFill>
        <p:spPr bwMode="auto">
          <a:xfrm>
            <a:off x="1" y="0"/>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lternate_Shape_Oranc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2" name="Title 1"/>
          <p:cNvSpPr>
            <a:spLocks noGrp="1"/>
          </p:cNvSpPr>
          <p:nvPr>
            <p:ph type="ctrTitle" hasCustomPrompt="1"/>
          </p:nvPr>
        </p:nvSpPr>
        <p:spPr>
          <a:xfrm>
            <a:off x="914400" y="2843472"/>
            <a:ext cx="4876800" cy="2049600"/>
          </a:xfrm>
        </p:spPr>
        <p:txBody>
          <a:bodyPr wrap="square" lIns="0" tIns="0" rIns="0" bIns="0" numCol="1" anchor="ctr" anchorCtr="0">
            <a:no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31" name="Text Placeholder 29"/>
          <p:cNvSpPr>
            <a:spLocks noGrp="1"/>
          </p:cNvSpPr>
          <p:nvPr>
            <p:ph type="body" sz="quarter" idx="10" hasCustomPrompt="1"/>
          </p:nvPr>
        </p:nvSpPr>
        <p:spPr>
          <a:xfrm>
            <a:off x="914400" y="4947048"/>
            <a:ext cx="4876800" cy="492443"/>
          </a:xfrm>
          <a:prstGeom prst="rect">
            <a:avLst/>
          </a:prstGeom>
        </p:spPr>
        <p:txBody>
          <a:bodyPr lIns="0" tIns="0" rIns="0" bIns="0" anchor="t">
            <a:no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C20877E0-70DF-4057-9F2D-93B3662043A1}"/>
              </a:ext>
            </a:extLst>
          </p:cNvPr>
          <p:cNvSpPr>
            <a:spLocks noGrp="1"/>
          </p:cNvSpPr>
          <p:nvPr>
            <p:ph type="body" sz="quarter" idx="11" hasCustomPrompt="1"/>
          </p:nvPr>
        </p:nvSpPr>
        <p:spPr>
          <a:xfrm>
            <a:off x="914400" y="5765800"/>
            <a:ext cx="487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C1573ABB-65A7-4B5A-B033-32627B9D8E9E}" type="datetime4">
              <a:rPr lang="en-US" smtClean="0"/>
              <a:t>July 6, 2021</a:t>
            </a:fld>
            <a:endParaRPr lang="en-US"/>
          </a:p>
        </p:txBody>
      </p:sp>
      <p:pic>
        <p:nvPicPr>
          <p:cNvPr id="4" name="Graphic 3">
            <a:extLst>
              <a:ext uri="{FF2B5EF4-FFF2-40B4-BE49-F238E27FC236}">
                <a16:creationId xmlns:a16="http://schemas.microsoft.com/office/drawing/2014/main" id="{51300821-0FA9-5E40-34F4-FE4ED8795D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75892" y="457200"/>
            <a:ext cx="3242807" cy="573314"/>
          </a:xfrm>
          <a:prstGeom prst="rect">
            <a:avLst/>
          </a:prstGeom>
        </p:spPr>
      </p:pic>
    </p:spTree>
    <p:extLst>
      <p:ext uri="{BB962C8B-B14F-4D97-AF65-F5344CB8AC3E}">
        <p14:creationId xmlns:p14="http://schemas.microsoft.com/office/powerpoint/2010/main" val="301395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Slide 1 Aerial City">
    <p:spTree>
      <p:nvGrpSpPr>
        <p:cNvPr id="1" name=""/>
        <p:cNvGrpSpPr/>
        <p:nvPr/>
      </p:nvGrpSpPr>
      <p:grpSpPr>
        <a:xfrm>
          <a:off x="0" y="0"/>
          <a:ext cx="0" cy="0"/>
          <a:chOff x="0" y="0"/>
          <a:chExt cx="0" cy="0"/>
        </a:xfrm>
      </p:grpSpPr>
      <p:pic>
        <p:nvPicPr>
          <p:cNvPr id="7" name="Picture 6" descr="A picture containing grass, sky, outdoor, way&#10;&#10;Description automatically generated">
            <a:extLst>
              <a:ext uri="{FF2B5EF4-FFF2-40B4-BE49-F238E27FC236}">
                <a16:creationId xmlns:a16="http://schemas.microsoft.com/office/drawing/2014/main" id="{93DF5203-7A7E-4E3C-AA27-6CF2AB6E24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555" y="0"/>
            <a:ext cx="12200555" cy="6858000"/>
          </a:xfrm>
          <a:prstGeom prst="rect">
            <a:avLst/>
          </a:prstGeom>
        </p:spPr>
      </p:pic>
      <p:pic>
        <p:nvPicPr>
          <p:cNvPr id="6" name="Picture 5" descr="Alternate_Shape_Oranc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0" name="Title 1">
            <a:extLst>
              <a:ext uri="{FF2B5EF4-FFF2-40B4-BE49-F238E27FC236}">
                <a16:creationId xmlns:a16="http://schemas.microsoft.com/office/drawing/2014/main" id="{CF079DCB-3D44-40FB-86A4-6D02134505E5}"/>
              </a:ext>
            </a:extLst>
          </p:cNvPr>
          <p:cNvSpPr>
            <a:spLocks noGrp="1"/>
          </p:cNvSpPr>
          <p:nvPr>
            <p:ph type="ctrTitle" hasCustomPrompt="1"/>
          </p:nvPr>
        </p:nvSpPr>
        <p:spPr>
          <a:xfrm>
            <a:off x="914400" y="2843472"/>
            <a:ext cx="4876800" cy="2049600"/>
          </a:xfrm>
        </p:spPr>
        <p:txBody>
          <a:bodyPr wrap="square" lIns="0" tIns="0" rIns="0" bIns="0" numCol="1" anchor="ctr" anchorCtr="0">
            <a:no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1" name="Text Placeholder 29">
            <a:extLst>
              <a:ext uri="{FF2B5EF4-FFF2-40B4-BE49-F238E27FC236}">
                <a16:creationId xmlns:a16="http://schemas.microsoft.com/office/drawing/2014/main" id="{3C7B3A36-DC7F-437C-8EF0-8BACFA875927}"/>
              </a:ext>
            </a:extLst>
          </p:cNvPr>
          <p:cNvSpPr>
            <a:spLocks noGrp="1"/>
          </p:cNvSpPr>
          <p:nvPr>
            <p:ph type="body" sz="quarter" idx="10" hasCustomPrompt="1"/>
          </p:nvPr>
        </p:nvSpPr>
        <p:spPr>
          <a:xfrm>
            <a:off x="914400" y="4947048"/>
            <a:ext cx="4876800" cy="492443"/>
          </a:xfrm>
          <a:prstGeom prst="rect">
            <a:avLst/>
          </a:prstGeom>
        </p:spPr>
        <p:txBody>
          <a:bodyPr lIns="0" tIns="0" rIns="0" bIns="0" anchor="t">
            <a:no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2" name="Text Placeholder 8">
            <a:extLst>
              <a:ext uri="{FF2B5EF4-FFF2-40B4-BE49-F238E27FC236}">
                <a16:creationId xmlns:a16="http://schemas.microsoft.com/office/drawing/2014/main" id="{6D659AB3-4540-41A1-9A1D-B373056FB17A}"/>
              </a:ext>
            </a:extLst>
          </p:cNvPr>
          <p:cNvSpPr>
            <a:spLocks noGrp="1"/>
          </p:cNvSpPr>
          <p:nvPr>
            <p:ph type="body" sz="quarter" idx="11" hasCustomPrompt="1"/>
          </p:nvPr>
        </p:nvSpPr>
        <p:spPr>
          <a:xfrm>
            <a:off x="914400" y="5765800"/>
            <a:ext cx="487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F8F282B9-9A23-436E-9FEA-2A2A28C21980}" type="datetime4">
              <a:rPr lang="en-US" smtClean="0"/>
              <a:t>July 6, 2021</a:t>
            </a:fld>
            <a:endParaRPr lang="en-US"/>
          </a:p>
        </p:txBody>
      </p:sp>
      <p:pic>
        <p:nvPicPr>
          <p:cNvPr id="15" name="Graphic 14">
            <a:extLst>
              <a:ext uri="{FF2B5EF4-FFF2-40B4-BE49-F238E27FC236}">
                <a16:creationId xmlns:a16="http://schemas.microsoft.com/office/drawing/2014/main" id="{71DB310C-D313-4C4F-B34F-AF6864F6B9E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214737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5_Title Slide 2 Peop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4AD847-8014-496A-8443-3A1C1E48CA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629"/>
          <a:stretch/>
        </p:blipFill>
        <p:spPr>
          <a:xfrm>
            <a:off x="2514599" y="1"/>
            <a:ext cx="9677401" cy="6858000"/>
          </a:xfrm>
          <a:prstGeom prst="rect">
            <a:avLst/>
          </a:prstGeom>
        </p:spPr>
      </p:pic>
      <p:pic>
        <p:nvPicPr>
          <p:cNvPr id="15" name="Picture 14" descr="Alternate_Shape_Orance.png">
            <a:extLst>
              <a:ext uri="{FF2B5EF4-FFF2-40B4-BE49-F238E27FC236}">
                <a16:creationId xmlns:a16="http://schemas.microsoft.com/office/drawing/2014/main" id="{6A8F0868-F204-4958-9F45-4AD7FD9F46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5089" y="762000"/>
            <a:ext cx="6821511" cy="5810284"/>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21" name="Title 1">
            <a:extLst>
              <a:ext uri="{FF2B5EF4-FFF2-40B4-BE49-F238E27FC236}">
                <a16:creationId xmlns:a16="http://schemas.microsoft.com/office/drawing/2014/main" id="{97D9C3D3-1D7A-4980-8FF6-B21F390252C1}"/>
              </a:ext>
            </a:extLst>
          </p:cNvPr>
          <p:cNvSpPr>
            <a:spLocks noGrp="1"/>
          </p:cNvSpPr>
          <p:nvPr>
            <p:ph type="ctrTitle" hasCustomPrompt="1"/>
          </p:nvPr>
        </p:nvSpPr>
        <p:spPr>
          <a:xfrm>
            <a:off x="914400" y="3352800"/>
            <a:ext cx="56388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Title Case</a:t>
            </a:r>
          </a:p>
        </p:txBody>
      </p:sp>
      <p:sp>
        <p:nvSpPr>
          <p:cNvPr id="22" name="Text Placeholder 29">
            <a:extLst>
              <a:ext uri="{FF2B5EF4-FFF2-40B4-BE49-F238E27FC236}">
                <a16:creationId xmlns:a16="http://schemas.microsoft.com/office/drawing/2014/main" id="{E86E101E-7D22-488F-969C-219F8F7DC769}"/>
              </a:ext>
            </a:extLst>
          </p:cNvPr>
          <p:cNvSpPr>
            <a:spLocks noGrp="1"/>
          </p:cNvSpPr>
          <p:nvPr>
            <p:ph type="body" sz="quarter" idx="10" hasCustomPrompt="1"/>
          </p:nvPr>
        </p:nvSpPr>
        <p:spPr>
          <a:xfrm>
            <a:off x="914400" y="4766121"/>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3D04FB23-6F85-4DC7-A5FF-0F3270A11325}"/>
              </a:ext>
            </a:extLst>
          </p:cNvPr>
          <p:cNvSpPr>
            <a:spLocks noGrp="1"/>
          </p:cNvSpPr>
          <p:nvPr>
            <p:ph type="body" sz="quarter" idx="11" hasCustomPrompt="1"/>
          </p:nvPr>
        </p:nvSpPr>
        <p:spPr>
          <a:xfrm>
            <a:off x="914400" y="5537964"/>
            <a:ext cx="2438400" cy="492442"/>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1D0AAB1F-4C4F-40D4-82E9-E8B951A519AD}" type="datetime4">
              <a:rPr lang="en-US" smtClean="0"/>
              <a:t>July 6, 2021</a:t>
            </a:fld>
            <a:endParaRPr lang="en-US"/>
          </a:p>
        </p:txBody>
      </p:sp>
      <p:pic>
        <p:nvPicPr>
          <p:cNvPr id="10" name="Graphic 9">
            <a:extLst>
              <a:ext uri="{FF2B5EF4-FFF2-40B4-BE49-F238E27FC236}">
                <a16:creationId xmlns:a16="http://schemas.microsoft.com/office/drawing/2014/main" id="{18B66BA1-1EF8-4A1A-89AB-1D680277562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113" y="610518"/>
            <a:ext cx="2580844" cy="456282"/>
          </a:xfrm>
          <a:prstGeom prst="rect">
            <a:avLst/>
          </a:prstGeom>
        </p:spPr>
      </p:pic>
    </p:spTree>
    <p:extLst>
      <p:ext uri="{BB962C8B-B14F-4D97-AF65-F5344CB8AC3E}">
        <p14:creationId xmlns:p14="http://schemas.microsoft.com/office/powerpoint/2010/main" val="189923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2 People">
    <p:spTree>
      <p:nvGrpSpPr>
        <p:cNvPr id="1" name=""/>
        <p:cNvGrpSpPr/>
        <p:nvPr/>
      </p:nvGrpSpPr>
      <p:grpSpPr>
        <a:xfrm>
          <a:off x="0" y="0"/>
          <a:ext cx="0" cy="0"/>
          <a:chOff x="0" y="0"/>
          <a:chExt cx="0" cy="0"/>
        </a:xfrm>
      </p:grpSpPr>
      <p:pic>
        <p:nvPicPr>
          <p:cNvPr id="3" name="Picture 2" descr="A picture containing sky, outdoor, road, person&#10;&#10;Description automatically generated">
            <a:extLst>
              <a:ext uri="{FF2B5EF4-FFF2-40B4-BE49-F238E27FC236}">
                <a16:creationId xmlns:a16="http://schemas.microsoft.com/office/drawing/2014/main" id="{282921CF-F083-45EA-A40B-E5558D353AF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p:blipFill>
        <p:spPr>
          <a:xfrm>
            <a:off x="0" y="0"/>
            <a:ext cx="12192000" cy="6999360"/>
          </a:xfrm>
          <a:prstGeom prst="rect">
            <a:avLst/>
          </a:prstGeom>
        </p:spPr>
      </p:pic>
      <p:pic>
        <p:nvPicPr>
          <p:cNvPr id="18" name="Picture 17" descr="Alternate_Shape_Orance.png">
            <a:extLst>
              <a:ext uri="{FF2B5EF4-FFF2-40B4-BE49-F238E27FC236}">
                <a16:creationId xmlns:a16="http://schemas.microsoft.com/office/drawing/2014/main" id="{1BC25609-6B1C-40A3-9460-71745C28668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5" name="Title 1">
            <a:extLst>
              <a:ext uri="{FF2B5EF4-FFF2-40B4-BE49-F238E27FC236}">
                <a16:creationId xmlns:a16="http://schemas.microsoft.com/office/drawing/2014/main" id="{0B4C4C87-A766-434F-AF86-6DDA24A0AF33}"/>
              </a:ext>
            </a:extLst>
          </p:cNvPr>
          <p:cNvSpPr>
            <a:spLocks noGrp="1"/>
          </p:cNvSpPr>
          <p:nvPr>
            <p:ph type="ctrTitle" hasCustomPrompt="1"/>
          </p:nvPr>
        </p:nvSpPr>
        <p:spPr>
          <a:xfrm>
            <a:off x="914400" y="2900962"/>
            <a:ext cx="4978400" cy="2039020"/>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6" name="Text Placeholder 29">
            <a:extLst>
              <a:ext uri="{FF2B5EF4-FFF2-40B4-BE49-F238E27FC236}">
                <a16:creationId xmlns:a16="http://schemas.microsoft.com/office/drawing/2014/main" id="{5249B4A3-E228-4BDF-8581-A3B1F12A2D9A}"/>
              </a:ext>
            </a:extLst>
          </p:cNvPr>
          <p:cNvSpPr>
            <a:spLocks noGrp="1"/>
          </p:cNvSpPr>
          <p:nvPr>
            <p:ph type="body" sz="quarter" idx="10" hasCustomPrompt="1"/>
          </p:nvPr>
        </p:nvSpPr>
        <p:spPr>
          <a:xfrm>
            <a:off x="914400" y="4993957"/>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7" name="Text Placeholder 8">
            <a:extLst>
              <a:ext uri="{FF2B5EF4-FFF2-40B4-BE49-F238E27FC236}">
                <a16:creationId xmlns:a16="http://schemas.microsoft.com/office/drawing/2014/main" id="{FC9921B2-4F7A-4B9D-801E-EF8B63526173}"/>
              </a:ext>
            </a:extLst>
          </p:cNvPr>
          <p:cNvSpPr>
            <a:spLocks noGrp="1"/>
          </p:cNvSpPr>
          <p:nvPr>
            <p:ph type="body" sz="quarter" idx="11" hasCustomPrompt="1"/>
          </p:nvPr>
        </p:nvSpPr>
        <p:spPr>
          <a:xfrm>
            <a:off x="914400" y="5765800"/>
            <a:ext cx="2438400" cy="492442"/>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1D0AAB1F-4C4F-40D4-82E9-E8B951A519AD}" type="datetime4">
              <a:rPr lang="en-US" smtClean="0"/>
              <a:t>July 6, 2021</a:t>
            </a:fld>
            <a:endParaRPr lang="en-US"/>
          </a:p>
        </p:txBody>
      </p:sp>
      <p:pic>
        <p:nvPicPr>
          <p:cNvPr id="11" name="Graphic 10">
            <a:extLst>
              <a:ext uri="{FF2B5EF4-FFF2-40B4-BE49-F238E27FC236}">
                <a16:creationId xmlns:a16="http://schemas.microsoft.com/office/drawing/2014/main" id="{F8E3DD90-7A50-43F6-8A47-9AAB6CD69B96}"/>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155404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itle Slide Aerial Rural">
    <p:spTree>
      <p:nvGrpSpPr>
        <p:cNvPr id="1" name=""/>
        <p:cNvGrpSpPr/>
        <p:nvPr/>
      </p:nvGrpSpPr>
      <p:grpSpPr>
        <a:xfrm>
          <a:off x="0" y="0"/>
          <a:ext cx="0" cy="0"/>
          <a:chOff x="0" y="0"/>
          <a:chExt cx="0" cy="0"/>
        </a:xfrm>
      </p:grpSpPr>
      <p:pic>
        <p:nvPicPr>
          <p:cNvPr id="8" name="Picture 7" descr="A picture containing plant, flower, tree&#10;&#10;Description automatically generated">
            <a:extLst>
              <a:ext uri="{FF2B5EF4-FFF2-40B4-BE49-F238E27FC236}">
                <a16:creationId xmlns:a16="http://schemas.microsoft.com/office/drawing/2014/main" id="{91DF2460-48DD-4015-90B2-21E6D63F2F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0" y="0"/>
            <a:ext cx="12192000" cy="6858000"/>
          </a:xfrm>
          <a:prstGeom prst="rect">
            <a:avLst/>
          </a:prstGeom>
        </p:spPr>
      </p:pic>
      <p:pic>
        <p:nvPicPr>
          <p:cNvPr id="5" name="Graphic 4">
            <a:extLst>
              <a:ext uri="{FF2B5EF4-FFF2-40B4-BE49-F238E27FC236}">
                <a16:creationId xmlns:a16="http://schemas.microsoft.com/office/drawing/2014/main" id="{609646AA-28F6-4AE6-AB3C-9091A8A08A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6400" y="1676401"/>
            <a:ext cx="8432800" cy="4800600"/>
          </a:xfrm>
          <a:prstGeom prst="rect">
            <a:avLst/>
          </a:prstGeom>
        </p:spPr>
      </p:pic>
      <p:sp>
        <p:nvSpPr>
          <p:cNvPr id="6" name="Title 1">
            <a:extLst>
              <a:ext uri="{FF2B5EF4-FFF2-40B4-BE49-F238E27FC236}">
                <a16:creationId xmlns:a16="http://schemas.microsoft.com/office/drawing/2014/main" id="{4719074A-4A06-4466-9679-EAF442A89981}"/>
              </a:ext>
            </a:extLst>
          </p:cNvPr>
          <p:cNvSpPr>
            <a:spLocks noGrp="1"/>
          </p:cNvSpPr>
          <p:nvPr>
            <p:ph type="ctrTitle" hasCustomPrompt="1"/>
          </p:nvPr>
        </p:nvSpPr>
        <p:spPr>
          <a:xfrm>
            <a:off x="1625600" y="3635326"/>
            <a:ext cx="61468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Upper Case</a:t>
            </a:r>
          </a:p>
        </p:txBody>
      </p:sp>
      <p:sp>
        <p:nvSpPr>
          <p:cNvPr id="7" name="Text Placeholder 29">
            <a:extLst>
              <a:ext uri="{FF2B5EF4-FFF2-40B4-BE49-F238E27FC236}">
                <a16:creationId xmlns:a16="http://schemas.microsoft.com/office/drawing/2014/main" id="{A37F7E58-EFFD-4ECF-8A8C-A6368F9BB272}"/>
              </a:ext>
            </a:extLst>
          </p:cNvPr>
          <p:cNvSpPr>
            <a:spLocks noGrp="1"/>
          </p:cNvSpPr>
          <p:nvPr>
            <p:ph type="body" sz="quarter" idx="11" hasCustomPrompt="1"/>
          </p:nvPr>
        </p:nvSpPr>
        <p:spPr>
          <a:xfrm>
            <a:off x="1625600" y="4953000"/>
            <a:ext cx="614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0" name="Text Placeholder 8">
            <a:extLst>
              <a:ext uri="{FF2B5EF4-FFF2-40B4-BE49-F238E27FC236}">
                <a16:creationId xmlns:a16="http://schemas.microsoft.com/office/drawing/2014/main" id="{97EB751E-F4AE-45B5-9724-47F18AC7F2B4}"/>
              </a:ext>
            </a:extLst>
          </p:cNvPr>
          <p:cNvSpPr>
            <a:spLocks noGrp="1"/>
          </p:cNvSpPr>
          <p:nvPr>
            <p:ph type="body" sz="quarter" idx="12" hasCustomPrompt="1"/>
          </p:nvPr>
        </p:nvSpPr>
        <p:spPr>
          <a:xfrm>
            <a:off x="1625600" y="5805846"/>
            <a:ext cx="614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6616885D-3816-4AFA-93F8-A71F7D363418}" type="datetime4">
              <a:rPr lang="en-US" smtClean="0"/>
              <a:t>July 10, 2019</a:t>
            </a:fld>
            <a:endParaRPr lang="en-US"/>
          </a:p>
        </p:txBody>
      </p:sp>
      <p:pic>
        <p:nvPicPr>
          <p:cNvPr id="12" name="Graphic 11">
            <a:extLst>
              <a:ext uri="{FF2B5EF4-FFF2-40B4-BE49-F238E27FC236}">
                <a16:creationId xmlns:a16="http://schemas.microsoft.com/office/drawing/2014/main" id="{CAD1F0A1-015C-4A01-8C22-1E9C0FC3160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6286676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ivider 2 Aerial Rural">
    <p:bg>
      <p:bgPr>
        <a:solidFill>
          <a:schemeClr val="bg1">
            <a:alpha val="99000"/>
          </a:schemeClr>
        </a:solidFill>
        <a:effectLst/>
      </p:bgPr>
    </p:bg>
    <p:spTree>
      <p:nvGrpSpPr>
        <p:cNvPr id="1" name=""/>
        <p:cNvGrpSpPr/>
        <p:nvPr/>
      </p:nvGrpSpPr>
      <p:grpSpPr>
        <a:xfrm>
          <a:off x="0" y="0"/>
          <a:ext cx="0" cy="0"/>
          <a:chOff x="0" y="0"/>
          <a:chExt cx="0" cy="0"/>
        </a:xfrm>
      </p:grpSpPr>
      <p:pic>
        <p:nvPicPr>
          <p:cNvPr id="10" name="Picture 9" descr="A picture containing sky, outdoor, plant, flower&#10;&#10;Description automatically generated">
            <a:extLst>
              <a:ext uri="{FF2B5EF4-FFF2-40B4-BE49-F238E27FC236}">
                <a16:creationId xmlns:a16="http://schemas.microsoft.com/office/drawing/2014/main" id="{2810CEEC-B999-421F-A917-DA470D358C3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4"/>
          <a:stretch/>
        </p:blipFill>
        <p:spPr>
          <a:xfrm>
            <a:off x="-2336" y="0"/>
            <a:ext cx="12198477" cy="6858000"/>
          </a:xfrm>
          <a:prstGeom prst="rect">
            <a:avLst/>
          </a:prstGeom>
        </p:spPr>
      </p:pic>
      <p:pic>
        <p:nvPicPr>
          <p:cNvPr id="6" name="Picture 5" descr="Alternate_Shape_Oranc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2" name="Title 1">
            <a:extLst>
              <a:ext uri="{FF2B5EF4-FFF2-40B4-BE49-F238E27FC236}">
                <a16:creationId xmlns:a16="http://schemas.microsoft.com/office/drawing/2014/main" id="{C135B6C8-3F0D-422C-BB4C-8FCC48587EF9}"/>
              </a:ext>
            </a:extLst>
          </p:cNvPr>
          <p:cNvSpPr>
            <a:spLocks noGrp="1"/>
          </p:cNvSpPr>
          <p:nvPr>
            <p:ph type="ctrTitle" hasCustomPrompt="1"/>
          </p:nvPr>
        </p:nvSpPr>
        <p:spPr>
          <a:xfrm>
            <a:off x="863600" y="3733800"/>
            <a:ext cx="53340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15" name="Text Placeholder 29">
            <a:extLst>
              <a:ext uri="{FF2B5EF4-FFF2-40B4-BE49-F238E27FC236}">
                <a16:creationId xmlns:a16="http://schemas.microsoft.com/office/drawing/2014/main" id="{1F980366-EDF8-44E0-BEF4-55B2CEFA0BF5}"/>
              </a:ext>
            </a:extLst>
          </p:cNvPr>
          <p:cNvSpPr>
            <a:spLocks noGrp="1"/>
          </p:cNvSpPr>
          <p:nvPr>
            <p:ph type="body" sz="quarter" idx="10" hasCustomPrompt="1"/>
          </p:nvPr>
        </p:nvSpPr>
        <p:spPr>
          <a:xfrm>
            <a:off x="863600" y="5147121"/>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8" name="Graphic 7">
            <a:extLst>
              <a:ext uri="{FF2B5EF4-FFF2-40B4-BE49-F238E27FC236}">
                <a16:creationId xmlns:a16="http://schemas.microsoft.com/office/drawing/2014/main" id="{73728BF3-8B21-4AA5-BC86-B95CD3265E6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290414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Divider 3 Aerial City Fall">
    <p:spTree>
      <p:nvGrpSpPr>
        <p:cNvPr id="1" name=""/>
        <p:cNvGrpSpPr/>
        <p:nvPr/>
      </p:nvGrpSpPr>
      <p:grpSpPr>
        <a:xfrm>
          <a:off x="0" y="0"/>
          <a:ext cx="0" cy="0"/>
          <a:chOff x="0" y="0"/>
          <a:chExt cx="0" cy="0"/>
        </a:xfrm>
      </p:grpSpPr>
      <p:pic>
        <p:nvPicPr>
          <p:cNvPr id="3" name="Picture 2" descr="A picture containing tree, outdoor, way, road&#10;&#10;Description automatically generated">
            <a:extLst>
              <a:ext uri="{FF2B5EF4-FFF2-40B4-BE49-F238E27FC236}">
                <a16:creationId xmlns:a16="http://schemas.microsoft.com/office/drawing/2014/main" id="{334ADC79-7EE7-4936-B9D5-0878BF5F9D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7977" y="-1"/>
            <a:ext cx="12809978" cy="6932291"/>
          </a:xfrm>
          <a:prstGeom prst="rect">
            <a:avLst/>
          </a:prstGeom>
        </p:spPr>
      </p:pic>
      <p:pic>
        <p:nvPicPr>
          <p:cNvPr id="5" name="Picture 4">
            <a:extLst>
              <a:ext uri="{FF2B5EF4-FFF2-40B4-BE49-F238E27FC236}">
                <a16:creationId xmlns:a16="http://schemas.microsoft.com/office/drawing/2014/main" id="{3663E92B-5DC4-4263-BF87-DD69971A4E3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586" t="22222" r="39608" b="9630"/>
          <a:stretch/>
        </p:blipFill>
        <p:spPr>
          <a:xfrm rot="2773902">
            <a:off x="123029" y="-1686431"/>
            <a:ext cx="8605935" cy="7469297"/>
          </a:xfrm>
          <a:prstGeom prst="rect">
            <a:avLst/>
          </a:prstGeom>
          <a:noFill/>
          <a:ln>
            <a:noFill/>
          </a:ln>
        </p:spPr>
      </p:pic>
      <p:sp>
        <p:nvSpPr>
          <p:cNvPr id="6" name="Title 1">
            <a:extLst>
              <a:ext uri="{FF2B5EF4-FFF2-40B4-BE49-F238E27FC236}">
                <a16:creationId xmlns:a16="http://schemas.microsoft.com/office/drawing/2014/main" id="{783B0319-8186-4FB9-9137-2D67545E6478}"/>
              </a:ext>
            </a:extLst>
          </p:cNvPr>
          <p:cNvSpPr>
            <a:spLocks noGrp="1"/>
          </p:cNvSpPr>
          <p:nvPr>
            <p:ph type="ctrTitle" hasCustomPrompt="1"/>
          </p:nvPr>
        </p:nvSpPr>
        <p:spPr>
          <a:xfrm>
            <a:off x="1219200" y="1143000"/>
            <a:ext cx="55880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7" name="Text Placeholder 29">
            <a:extLst>
              <a:ext uri="{FF2B5EF4-FFF2-40B4-BE49-F238E27FC236}">
                <a16:creationId xmlns:a16="http://schemas.microsoft.com/office/drawing/2014/main" id="{86368F64-F968-42A9-A59B-CEDFD969619D}"/>
              </a:ext>
            </a:extLst>
          </p:cNvPr>
          <p:cNvSpPr>
            <a:spLocks noGrp="1"/>
          </p:cNvSpPr>
          <p:nvPr>
            <p:ph type="body" sz="quarter" idx="11" hasCustomPrompt="1"/>
          </p:nvPr>
        </p:nvSpPr>
        <p:spPr>
          <a:xfrm>
            <a:off x="1219200" y="2502347"/>
            <a:ext cx="4978400" cy="492443"/>
          </a:xfrm>
          <a:prstGeom prst="rect">
            <a:avLst/>
          </a:prstGeom>
        </p:spPr>
        <p:txBody>
          <a:bodyPr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9" name="Graphic 8">
            <a:extLst>
              <a:ext uri="{FF2B5EF4-FFF2-40B4-BE49-F238E27FC236}">
                <a16:creationId xmlns:a16="http://schemas.microsoft.com/office/drawing/2014/main" id="{73CF8E72-2700-45A7-A4A6-00E423610C7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53161" y="381000"/>
            <a:ext cx="3134039" cy="1083733"/>
          </a:xfrm>
          <a:prstGeom prst="rect">
            <a:avLst/>
          </a:prstGeom>
        </p:spPr>
      </p:pic>
    </p:spTree>
    <p:extLst>
      <p:ext uri="{BB962C8B-B14F-4D97-AF65-F5344CB8AC3E}">
        <p14:creationId xmlns:p14="http://schemas.microsoft.com/office/powerpoint/2010/main" val="18919559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ivider 7 School">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DB363E-2230-444D-AD0C-90A2412AA95B}"/>
              </a:ext>
            </a:extLst>
          </p:cNvPr>
          <p:cNvPicPr>
            <a:picLocks noChangeAspect="1"/>
          </p:cNvPicPr>
          <p:nvPr userDrawn="1"/>
        </p:nvPicPr>
        <p:blipFill>
          <a:blip r:embed="rId2" cstate="email">
            <a:alphaModFix amt="5000"/>
            <a:extLst>
              <a:ext uri="{28A0092B-C50C-407E-A947-70E740481C1C}">
                <a14:useLocalDpi xmlns:a14="http://schemas.microsoft.com/office/drawing/2010/main"/>
              </a:ext>
            </a:extLst>
          </a:blip>
          <a:stretch>
            <a:fillRect/>
          </a:stretch>
        </p:blipFill>
        <p:spPr>
          <a:xfrm>
            <a:off x="2" y="-25400"/>
            <a:ext cx="12191997" cy="6864093"/>
          </a:xfrm>
          <a:prstGeom prst="rect">
            <a:avLst/>
          </a:prstGeom>
        </p:spPr>
      </p:pic>
      <p:pic>
        <p:nvPicPr>
          <p:cNvPr id="3" name="Picture 2" descr="A high angle view of a city&#10;&#10;Description automatically generated with low confidence">
            <a:extLst>
              <a:ext uri="{FF2B5EF4-FFF2-40B4-BE49-F238E27FC236}">
                <a16:creationId xmlns:a16="http://schemas.microsoft.com/office/drawing/2014/main" id="{62451D69-2521-4162-B181-13EB31D59257}"/>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aturation sat="13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4379E494-AB1E-42BD-81B2-DB5BDF0D69D4}"/>
              </a:ext>
            </a:extLst>
          </p:cNvPr>
          <p:cNvPicPr>
            <a:picLocks noChangeAspect="1"/>
          </p:cNvPicPr>
          <p:nvPr userDrawn="1"/>
        </p:nvPicPr>
        <p:blipFill rotWithShape="1">
          <a:blip r:embed="rId5" cstate="email">
            <a:alphaModFix amt="70000"/>
            <a:duotone>
              <a:prstClr val="black"/>
              <a:schemeClr val="bg1">
                <a:tint val="45000"/>
                <a:satMod val="400000"/>
              </a:schemeClr>
            </a:duotone>
            <a:extLst>
              <a:ext uri="{28A0092B-C50C-407E-A947-70E740481C1C}">
                <a14:useLocalDpi xmlns:a14="http://schemas.microsoft.com/office/drawing/2010/main"/>
              </a:ext>
            </a:extLst>
          </a:blip>
          <a:srcRect t="24811" r="21776"/>
          <a:stretch/>
        </p:blipFill>
        <p:spPr>
          <a:xfrm>
            <a:off x="5181601" y="0"/>
            <a:ext cx="7010398" cy="3406646"/>
          </a:xfrm>
          <a:prstGeom prst="rect">
            <a:avLst/>
          </a:prstGeom>
        </p:spPr>
      </p:pic>
      <p:pic>
        <p:nvPicPr>
          <p:cNvPr id="5" name="Graphic 4">
            <a:extLst>
              <a:ext uri="{FF2B5EF4-FFF2-40B4-BE49-F238E27FC236}">
                <a16:creationId xmlns:a16="http://schemas.microsoft.com/office/drawing/2014/main" id="{777E7E19-DA40-418D-BE51-E623354469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8736" y="445652"/>
            <a:ext cx="6653264" cy="5334781"/>
          </a:xfrm>
          <a:prstGeom prst="rect">
            <a:avLst/>
          </a:prstGeom>
        </p:spPr>
      </p:pic>
      <p:pic>
        <p:nvPicPr>
          <p:cNvPr id="10" name="Graphic 9">
            <a:extLst>
              <a:ext uri="{FF2B5EF4-FFF2-40B4-BE49-F238E27FC236}">
                <a16:creationId xmlns:a16="http://schemas.microsoft.com/office/drawing/2014/main" id="{E09E4B4A-BA16-4F2A-A379-07A4A6005465}"/>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753161" y="381000"/>
            <a:ext cx="3134039" cy="1083733"/>
          </a:xfrm>
          <a:prstGeom prst="rect">
            <a:avLst/>
          </a:prstGeom>
        </p:spPr>
      </p:pic>
      <p:sp>
        <p:nvSpPr>
          <p:cNvPr id="16" name="Title 1">
            <a:extLst>
              <a:ext uri="{FF2B5EF4-FFF2-40B4-BE49-F238E27FC236}">
                <a16:creationId xmlns:a16="http://schemas.microsoft.com/office/drawing/2014/main" id="{11340D42-46D6-478B-999C-457EA1F6ACC3}"/>
              </a:ext>
            </a:extLst>
          </p:cNvPr>
          <p:cNvSpPr>
            <a:spLocks noGrp="1"/>
          </p:cNvSpPr>
          <p:nvPr>
            <p:ph type="ctrTitle" hasCustomPrompt="1"/>
          </p:nvPr>
        </p:nvSpPr>
        <p:spPr>
          <a:xfrm>
            <a:off x="990600" y="1623548"/>
            <a:ext cx="53340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17" name="Text Placeholder 29">
            <a:extLst>
              <a:ext uri="{FF2B5EF4-FFF2-40B4-BE49-F238E27FC236}">
                <a16:creationId xmlns:a16="http://schemas.microsoft.com/office/drawing/2014/main" id="{173246C9-399F-44AE-9092-93D5F4A6618F}"/>
              </a:ext>
            </a:extLst>
          </p:cNvPr>
          <p:cNvSpPr>
            <a:spLocks noGrp="1"/>
          </p:cNvSpPr>
          <p:nvPr>
            <p:ph type="body" sz="quarter" idx="10" hasCustomPrompt="1"/>
          </p:nvPr>
        </p:nvSpPr>
        <p:spPr>
          <a:xfrm>
            <a:off x="990600" y="3036869"/>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264130554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Title Slide Aerial Rural">
    <p:spTree>
      <p:nvGrpSpPr>
        <p:cNvPr id="1" name=""/>
        <p:cNvGrpSpPr/>
        <p:nvPr/>
      </p:nvGrpSpPr>
      <p:grpSpPr>
        <a:xfrm>
          <a:off x="0" y="0"/>
          <a:ext cx="0" cy="0"/>
          <a:chOff x="0" y="0"/>
          <a:chExt cx="0" cy="0"/>
        </a:xfrm>
      </p:grpSpPr>
      <p:pic>
        <p:nvPicPr>
          <p:cNvPr id="3" name="Picture 2" descr="A group of children posing for a photo&#10;&#10;Description automatically generated">
            <a:extLst>
              <a:ext uri="{FF2B5EF4-FFF2-40B4-BE49-F238E27FC236}">
                <a16:creationId xmlns:a16="http://schemas.microsoft.com/office/drawing/2014/main" id="{783E5785-4E56-46EE-8FEF-4DE294BE47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5" name="Graphic 4">
            <a:extLst>
              <a:ext uri="{FF2B5EF4-FFF2-40B4-BE49-F238E27FC236}">
                <a16:creationId xmlns:a16="http://schemas.microsoft.com/office/drawing/2014/main" id="{609646AA-28F6-4AE6-AB3C-9091A8A08A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6400" y="2514600"/>
            <a:ext cx="7518400" cy="3962399"/>
          </a:xfrm>
          <a:prstGeom prst="rect">
            <a:avLst/>
          </a:prstGeom>
        </p:spPr>
      </p:pic>
      <p:sp>
        <p:nvSpPr>
          <p:cNvPr id="6" name="Title 1">
            <a:extLst>
              <a:ext uri="{FF2B5EF4-FFF2-40B4-BE49-F238E27FC236}">
                <a16:creationId xmlns:a16="http://schemas.microsoft.com/office/drawing/2014/main" id="{4719074A-4A06-4466-9679-EAF442A89981}"/>
              </a:ext>
            </a:extLst>
          </p:cNvPr>
          <p:cNvSpPr>
            <a:spLocks noGrp="1"/>
          </p:cNvSpPr>
          <p:nvPr>
            <p:ph type="ctrTitle" hasCustomPrompt="1"/>
          </p:nvPr>
        </p:nvSpPr>
        <p:spPr>
          <a:xfrm>
            <a:off x="1600200" y="3991673"/>
            <a:ext cx="53848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7" name="Text Placeholder 29">
            <a:extLst>
              <a:ext uri="{FF2B5EF4-FFF2-40B4-BE49-F238E27FC236}">
                <a16:creationId xmlns:a16="http://schemas.microsoft.com/office/drawing/2014/main" id="{A37F7E58-EFFD-4ECF-8A8C-A6368F9BB272}"/>
              </a:ext>
            </a:extLst>
          </p:cNvPr>
          <p:cNvSpPr>
            <a:spLocks noGrp="1"/>
          </p:cNvSpPr>
          <p:nvPr>
            <p:ph type="body" sz="quarter" idx="11" hasCustomPrompt="1"/>
          </p:nvPr>
        </p:nvSpPr>
        <p:spPr>
          <a:xfrm>
            <a:off x="1600200" y="5404995"/>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12" name="Graphic 11">
            <a:extLst>
              <a:ext uri="{FF2B5EF4-FFF2-40B4-BE49-F238E27FC236}">
                <a16:creationId xmlns:a16="http://schemas.microsoft.com/office/drawing/2014/main" id="{F2775B86-F9C4-41CB-827C-3C8E7CD9EF0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1600" y="610518"/>
            <a:ext cx="2580844" cy="456282"/>
          </a:xfrm>
          <a:prstGeom prst="rect">
            <a:avLst/>
          </a:prstGeom>
        </p:spPr>
      </p:pic>
    </p:spTree>
    <p:extLst>
      <p:ext uri="{BB962C8B-B14F-4D97-AF65-F5344CB8AC3E}">
        <p14:creationId xmlns:p14="http://schemas.microsoft.com/office/powerpoint/2010/main" val="41477529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003A82-F764-BC28-1C3F-97B52A576E65}"/>
              </a:ext>
            </a:extLst>
          </p:cNvPr>
          <p:cNvSpPr>
            <a:spLocks noGrp="1"/>
          </p:cNvSpPr>
          <p:nvPr>
            <p:ph type="title"/>
          </p:nvPr>
        </p:nvSpPr>
        <p:spPr>
          <a:xfrm>
            <a:off x="583019" y="604567"/>
            <a:ext cx="10871200" cy="664797"/>
          </a:xfrm>
        </p:spPr>
        <p:txBody>
          <a:bodyPr/>
          <a:lstStyle/>
          <a:p>
            <a:r>
              <a:rPr lang="en-US"/>
              <a:t>Sourcewell divisions</a:t>
            </a:r>
          </a:p>
        </p:txBody>
      </p:sp>
      <p:grpSp>
        <p:nvGrpSpPr>
          <p:cNvPr id="13" name="Group 12">
            <a:extLst>
              <a:ext uri="{FF2B5EF4-FFF2-40B4-BE49-F238E27FC236}">
                <a16:creationId xmlns:a16="http://schemas.microsoft.com/office/drawing/2014/main" id="{70C9AFDC-A0DB-E766-7FDA-4670176A70E4}"/>
              </a:ext>
            </a:extLst>
          </p:cNvPr>
          <p:cNvGrpSpPr/>
          <p:nvPr userDrawn="1"/>
        </p:nvGrpSpPr>
        <p:grpSpPr>
          <a:xfrm>
            <a:off x="1101459" y="1041771"/>
            <a:ext cx="9479901" cy="5522229"/>
            <a:chOff x="571153" y="562699"/>
            <a:chExt cx="10960442" cy="6209882"/>
          </a:xfrm>
        </p:grpSpPr>
        <p:pic>
          <p:nvPicPr>
            <p:cNvPr id="14" name="Graphic 13">
              <a:extLst>
                <a:ext uri="{FF2B5EF4-FFF2-40B4-BE49-F238E27FC236}">
                  <a16:creationId xmlns:a16="http://schemas.microsoft.com/office/drawing/2014/main" id="{4CAAEFB1-67C9-FE78-3B8A-02B48003EE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153" y="562699"/>
              <a:ext cx="10960442" cy="6209882"/>
            </a:xfrm>
            <a:prstGeom prst="rect">
              <a:avLst/>
            </a:prstGeom>
          </p:spPr>
        </p:pic>
        <p:sp>
          <p:nvSpPr>
            <p:cNvPr id="15" name="TextBox 14">
              <a:extLst>
                <a:ext uri="{FF2B5EF4-FFF2-40B4-BE49-F238E27FC236}">
                  <a16:creationId xmlns:a16="http://schemas.microsoft.com/office/drawing/2014/main" id="{34CBF465-330D-D528-E2B7-D93642165732}"/>
                </a:ext>
              </a:extLst>
            </p:cNvPr>
            <p:cNvSpPr txBox="1"/>
            <p:nvPr/>
          </p:nvSpPr>
          <p:spPr>
            <a:xfrm>
              <a:off x="1536950" y="1873452"/>
              <a:ext cx="2663935" cy="1171370"/>
            </a:xfrm>
            <a:prstGeom prst="rect">
              <a:avLst/>
            </a:prstGeom>
            <a:noFill/>
          </p:spPr>
          <p:txBody>
            <a:bodyPr wrap="square" rtlCol="0">
              <a:spAutoFit/>
            </a:bodyPr>
            <a:lstStyle/>
            <a:p>
              <a:pPr marL="0" marR="0" lvl="0" indent="0" algn="l"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ED8B00"/>
                  </a:solidFill>
                  <a:effectLst/>
                  <a:uLnTx/>
                  <a:uFillTx/>
                  <a:latin typeface="Calibri" panose="020F0502020204030204"/>
                  <a:ea typeface="+mn-ea"/>
                  <a:cs typeface="+mn-cs"/>
                </a:rPr>
                <a:t>Cooperative purchasing</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Sourcewell Board</a:t>
              </a:r>
            </a:p>
          </p:txBody>
        </p:sp>
        <p:sp>
          <p:nvSpPr>
            <p:cNvPr id="16" name="TextBox 15">
              <a:extLst>
                <a:ext uri="{FF2B5EF4-FFF2-40B4-BE49-F238E27FC236}">
                  <a16:creationId xmlns:a16="http://schemas.microsoft.com/office/drawing/2014/main" id="{26E28B80-4353-162B-0871-006CA0240902}"/>
                </a:ext>
              </a:extLst>
            </p:cNvPr>
            <p:cNvSpPr txBox="1"/>
            <p:nvPr/>
          </p:nvSpPr>
          <p:spPr>
            <a:xfrm>
              <a:off x="1455444" y="4294417"/>
              <a:ext cx="2378248" cy="1592070"/>
            </a:xfrm>
            <a:prstGeom prst="rect">
              <a:avLst/>
            </a:prstGeom>
            <a:noFill/>
          </p:spPr>
          <p:txBody>
            <a:bodyPr wrap="square" rtlCol="0">
              <a:spAutoFit/>
            </a:bodyPr>
            <a:lstStyle/>
            <a:p>
              <a:pPr marL="0" marR="0" lvl="0" indent="0" algn="l"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7A9A33"/>
                  </a:solidFill>
                  <a:effectLst/>
                  <a:uLnTx/>
                  <a:uFillTx/>
                  <a:latin typeface="Calibri" panose="020F0502020204030204"/>
                  <a:ea typeface="+mn-ea"/>
                  <a:cs typeface="+mn-cs"/>
                </a:rPr>
                <a:t>The Better </a:t>
              </a:r>
            </a:p>
            <a:p>
              <a:pPr marL="0" marR="0" lvl="0" indent="0" algn="l"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7A9A33"/>
                  </a:solidFill>
                  <a:effectLst/>
                  <a:uLnTx/>
                  <a:uFillTx/>
                  <a:latin typeface="Calibri" panose="020F0502020204030204"/>
                  <a:ea typeface="+mn-ea"/>
                  <a:cs typeface="+mn-cs"/>
                </a:rPr>
                <a:t>Health</a:t>
              </a:r>
            </a:p>
            <a:p>
              <a:pPr marL="0" marR="0" lvl="0" indent="0" algn="l"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7A9A33"/>
                  </a:solidFill>
                  <a:effectLst/>
                  <a:uLnTx/>
                  <a:uFillTx/>
                  <a:latin typeface="Calibri" panose="020F0502020204030204"/>
                  <a:ea typeface="+mn-ea"/>
                  <a:cs typeface="+mn-cs"/>
                </a:rPr>
                <a:t>Collective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Board of Trustees</a:t>
              </a:r>
            </a:p>
          </p:txBody>
        </p:sp>
        <p:sp>
          <p:nvSpPr>
            <p:cNvPr id="17" name="TextBox 16">
              <a:extLst>
                <a:ext uri="{FF2B5EF4-FFF2-40B4-BE49-F238E27FC236}">
                  <a16:creationId xmlns:a16="http://schemas.microsoft.com/office/drawing/2014/main" id="{4B996F27-6740-5C90-2C67-944398B56280}"/>
                </a:ext>
              </a:extLst>
            </p:cNvPr>
            <p:cNvSpPr txBox="1"/>
            <p:nvPr/>
          </p:nvSpPr>
          <p:spPr>
            <a:xfrm>
              <a:off x="7988962" y="1893550"/>
              <a:ext cx="2689462" cy="1171370"/>
            </a:xfrm>
            <a:prstGeom prst="rect">
              <a:avLst/>
            </a:prstGeom>
            <a:noFill/>
          </p:spPr>
          <p:txBody>
            <a:bodyPr wrap="square" rtlCol="0">
              <a:spAutoFit/>
            </a:bodyPr>
            <a:lstStyle/>
            <a:p>
              <a:pPr marL="0" marR="0" lvl="0" indent="0" algn="r"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506D85"/>
                  </a:solidFill>
                  <a:effectLst/>
                  <a:uLnTx/>
                  <a:uFillTx/>
                  <a:latin typeface="Calibri" panose="020F0502020204030204"/>
                  <a:ea typeface="+mn-ea"/>
                  <a:cs typeface="+mn-cs"/>
                </a:rPr>
                <a:t>Regional services</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Sourcewell Board</a:t>
              </a:r>
            </a:p>
          </p:txBody>
        </p:sp>
        <p:sp>
          <p:nvSpPr>
            <p:cNvPr id="18" name="TextBox 17">
              <a:extLst>
                <a:ext uri="{FF2B5EF4-FFF2-40B4-BE49-F238E27FC236}">
                  <a16:creationId xmlns:a16="http://schemas.microsoft.com/office/drawing/2014/main" id="{E3CAACA3-85A8-72C8-FFFD-31FE2E6FBE39}"/>
                </a:ext>
              </a:extLst>
            </p:cNvPr>
            <p:cNvSpPr txBox="1"/>
            <p:nvPr/>
          </p:nvSpPr>
          <p:spPr>
            <a:xfrm>
              <a:off x="7269733" y="4700435"/>
              <a:ext cx="3418736" cy="1171370"/>
            </a:xfrm>
            <a:prstGeom prst="rect">
              <a:avLst/>
            </a:prstGeom>
            <a:noFill/>
          </p:spPr>
          <p:txBody>
            <a:bodyPr wrap="square" rtlCol="0">
              <a:spAutoFit/>
            </a:bodyPr>
            <a:lstStyle/>
            <a:p>
              <a:pPr marL="0" marR="0" lvl="0" indent="0" algn="r"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009FE0"/>
                  </a:solidFill>
                  <a:effectLst/>
                  <a:uLnTx/>
                  <a:uFillTx/>
                  <a:latin typeface="Calibri" panose="020F0502020204030204"/>
                  <a:ea typeface="+mn-ea"/>
                  <a:cs typeface="+mn-cs"/>
                </a:rPr>
                <a:t>Sourcewell Technology</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Sourcewell Technology Board</a:t>
              </a:r>
            </a:p>
          </p:txBody>
        </p:sp>
        <p:sp>
          <p:nvSpPr>
            <p:cNvPr id="19" name="TextBox 18">
              <a:extLst>
                <a:ext uri="{FF2B5EF4-FFF2-40B4-BE49-F238E27FC236}">
                  <a16:creationId xmlns:a16="http://schemas.microsoft.com/office/drawing/2014/main" id="{F9FCDB12-2688-2D74-325C-E4238BA9DEB1}"/>
                </a:ext>
              </a:extLst>
            </p:cNvPr>
            <p:cNvSpPr txBox="1"/>
            <p:nvPr/>
          </p:nvSpPr>
          <p:spPr>
            <a:xfrm>
              <a:off x="4378925" y="3907572"/>
              <a:ext cx="3467358" cy="643888"/>
            </a:xfrm>
            <a:prstGeom prst="rect">
              <a:avLst/>
            </a:prstGeom>
            <a:noFill/>
          </p:spPr>
          <p:txBody>
            <a:bodyPr wrap="square" rtlCol="0">
              <a:spAutoFit/>
            </a:bodyPr>
            <a:lstStyle/>
            <a:p>
              <a:pPr marL="0" marR="0" lvl="0" indent="0" algn="ctr" defTabSz="1219170"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Senior Leadership </a:t>
              </a:r>
              <a:r>
                <a:rPr lang="en-US" sz="1600">
                  <a:solidFill>
                    <a:srgbClr val="000000"/>
                  </a:solidFill>
                  <a:latin typeface="Calibri" panose="020F0502020204030204"/>
                </a:rPr>
                <a:t>T</a:t>
              </a:r>
              <a:r>
                <a:rPr kumimoji="0" lang="en-US" sz="1600" b="0" i="0" u="none" strike="noStrike" kern="1200" cap="none" spc="0" normalizeH="0" baseline="0" noProof="0" err="1">
                  <a:ln>
                    <a:noFill/>
                  </a:ln>
                  <a:solidFill>
                    <a:srgbClr val="000000"/>
                  </a:solidFill>
                  <a:effectLst/>
                  <a:uLnTx/>
                  <a:uFillTx/>
                  <a:latin typeface="Calibri" panose="020F0502020204030204"/>
                  <a:ea typeface="+mn-ea"/>
                  <a:cs typeface="+mn-cs"/>
                </a:rPr>
                <a:t>eam</a:t>
              </a:r>
              <a:b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&amp; Central </a:t>
              </a:r>
              <a:r>
                <a:rPr lang="en-US" sz="1600">
                  <a:solidFill>
                    <a:srgbClr val="000000"/>
                  </a:solidFill>
                  <a:latin typeface="Calibri" panose="020F0502020204030204"/>
                </a:rPr>
                <a:t>S</a:t>
              </a:r>
              <a:r>
                <a:rPr kumimoji="0" lang="en-US" sz="1600" b="0" i="0" u="none" strike="noStrike" kern="1200" cap="none" spc="0" normalizeH="0" baseline="0" noProof="0" err="1">
                  <a:ln>
                    <a:noFill/>
                  </a:ln>
                  <a:solidFill>
                    <a:srgbClr val="000000"/>
                  </a:solidFill>
                  <a:effectLst/>
                  <a:uLnTx/>
                  <a:uFillTx/>
                  <a:latin typeface="Calibri" panose="020F0502020204030204"/>
                  <a:ea typeface="+mn-ea"/>
                  <a:cs typeface="+mn-cs"/>
                </a:rPr>
                <a:t>ervices</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pic>
        <p:nvPicPr>
          <p:cNvPr id="20" name="Picture 19" descr="Logo&#10;&#10;Description automatically generated">
            <a:extLst>
              <a:ext uri="{FF2B5EF4-FFF2-40B4-BE49-F238E27FC236}">
                <a16:creationId xmlns:a16="http://schemas.microsoft.com/office/drawing/2014/main" id="{48FF293C-A15C-A5E6-0B8D-4BC14FCD29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27424" y="3455685"/>
            <a:ext cx="2500537" cy="436025"/>
          </a:xfrm>
          <a:prstGeom prst="rect">
            <a:avLst/>
          </a:prstGeom>
        </p:spPr>
      </p:pic>
    </p:spTree>
    <p:extLst>
      <p:ext uri="{BB962C8B-B14F-4D97-AF65-F5344CB8AC3E}">
        <p14:creationId xmlns:p14="http://schemas.microsoft.com/office/powerpoint/2010/main" val="4250841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003A82-F764-BC28-1C3F-97B52A576E65}"/>
              </a:ext>
            </a:extLst>
          </p:cNvPr>
          <p:cNvSpPr>
            <a:spLocks noGrp="1"/>
          </p:cNvSpPr>
          <p:nvPr>
            <p:ph type="title"/>
          </p:nvPr>
        </p:nvSpPr>
        <p:spPr>
          <a:xfrm>
            <a:off x="583019" y="604567"/>
            <a:ext cx="10871200" cy="664797"/>
          </a:xfrm>
        </p:spPr>
        <p:txBody>
          <a:bodyPr/>
          <a:lstStyle/>
          <a:p>
            <a:r>
              <a:rPr lang="en-US"/>
              <a:t>Sourcewell divisions</a:t>
            </a:r>
          </a:p>
        </p:txBody>
      </p:sp>
      <p:grpSp>
        <p:nvGrpSpPr>
          <p:cNvPr id="13" name="Group 12">
            <a:extLst>
              <a:ext uri="{FF2B5EF4-FFF2-40B4-BE49-F238E27FC236}">
                <a16:creationId xmlns:a16="http://schemas.microsoft.com/office/drawing/2014/main" id="{70C9AFDC-A0DB-E766-7FDA-4670176A70E4}"/>
              </a:ext>
            </a:extLst>
          </p:cNvPr>
          <p:cNvGrpSpPr/>
          <p:nvPr userDrawn="1"/>
        </p:nvGrpSpPr>
        <p:grpSpPr>
          <a:xfrm>
            <a:off x="1101459" y="1041771"/>
            <a:ext cx="9479901" cy="5522229"/>
            <a:chOff x="571153" y="562699"/>
            <a:chExt cx="10960442" cy="6209882"/>
          </a:xfrm>
        </p:grpSpPr>
        <p:pic>
          <p:nvPicPr>
            <p:cNvPr id="14" name="Graphic 13">
              <a:extLst>
                <a:ext uri="{FF2B5EF4-FFF2-40B4-BE49-F238E27FC236}">
                  <a16:creationId xmlns:a16="http://schemas.microsoft.com/office/drawing/2014/main" id="{4CAAEFB1-67C9-FE78-3B8A-02B48003EE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153" y="562699"/>
              <a:ext cx="10960442" cy="6209882"/>
            </a:xfrm>
            <a:prstGeom prst="rect">
              <a:avLst/>
            </a:prstGeom>
          </p:spPr>
        </p:pic>
        <p:sp>
          <p:nvSpPr>
            <p:cNvPr id="15" name="TextBox 14">
              <a:extLst>
                <a:ext uri="{FF2B5EF4-FFF2-40B4-BE49-F238E27FC236}">
                  <a16:creationId xmlns:a16="http://schemas.microsoft.com/office/drawing/2014/main" id="{34CBF465-330D-D528-E2B7-D93642165732}"/>
                </a:ext>
              </a:extLst>
            </p:cNvPr>
            <p:cNvSpPr txBox="1"/>
            <p:nvPr/>
          </p:nvSpPr>
          <p:spPr>
            <a:xfrm>
              <a:off x="1536950" y="1873452"/>
              <a:ext cx="2663935" cy="1171370"/>
            </a:xfrm>
            <a:prstGeom prst="rect">
              <a:avLst/>
            </a:prstGeom>
            <a:noFill/>
          </p:spPr>
          <p:txBody>
            <a:bodyPr wrap="square" rtlCol="0">
              <a:spAutoFit/>
            </a:bodyPr>
            <a:lstStyle/>
            <a:p>
              <a:pPr marL="0" marR="0" lvl="0" indent="0" algn="l"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ED8B00"/>
                  </a:solidFill>
                  <a:effectLst/>
                  <a:uLnTx/>
                  <a:uFillTx/>
                  <a:latin typeface="Calibri" panose="020F0502020204030204"/>
                  <a:ea typeface="+mn-ea"/>
                  <a:cs typeface="+mn-cs"/>
                </a:rPr>
                <a:t>Cooperative purchasing</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Sourcewell Board</a:t>
              </a:r>
            </a:p>
          </p:txBody>
        </p:sp>
        <p:sp>
          <p:nvSpPr>
            <p:cNvPr id="16" name="TextBox 15">
              <a:extLst>
                <a:ext uri="{FF2B5EF4-FFF2-40B4-BE49-F238E27FC236}">
                  <a16:creationId xmlns:a16="http://schemas.microsoft.com/office/drawing/2014/main" id="{26E28B80-4353-162B-0871-006CA0240902}"/>
                </a:ext>
              </a:extLst>
            </p:cNvPr>
            <p:cNvSpPr txBox="1"/>
            <p:nvPr/>
          </p:nvSpPr>
          <p:spPr>
            <a:xfrm>
              <a:off x="1455444" y="4294417"/>
              <a:ext cx="2378248" cy="1592070"/>
            </a:xfrm>
            <a:prstGeom prst="rect">
              <a:avLst/>
            </a:prstGeom>
            <a:noFill/>
          </p:spPr>
          <p:txBody>
            <a:bodyPr wrap="square" rtlCol="0">
              <a:spAutoFit/>
            </a:bodyPr>
            <a:lstStyle/>
            <a:p>
              <a:pPr marL="0" marR="0" lvl="0" indent="0" algn="l"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7A9A33"/>
                  </a:solidFill>
                  <a:effectLst/>
                  <a:uLnTx/>
                  <a:uFillTx/>
                  <a:latin typeface="Calibri" panose="020F0502020204030204"/>
                  <a:ea typeface="+mn-ea"/>
                  <a:cs typeface="+mn-cs"/>
                </a:rPr>
                <a:t>The Better </a:t>
              </a:r>
            </a:p>
            <a:p>
              <a:pPr marL="0" marR="0" lvl="0" indent="0" algn="l"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7A9A33"/>
                  </a:solidFill>
                  <a:effectLst/>
                  <a:uLnTx/>
                  <a:uFillTx/>
                  <a:latin typeface="Calibri" panose="020F0502020204030204"/>
                  <a:ea typeface="+mn-ea"/>
                  <a:cs typeface="+mn-cs"/>
                </a:rPr>
                <a:t>Health</a:t>
              </a:r>
            </a:p>
            <a:p>
              <a:pPr marL="0" marR="0" lvl="0" indent="0" algn="l"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7A9A33"/>
                  </a:solidFill>
                  <a:effectLst/>
                  <a:uLnTx/>
                  <a:uFillTx/>
                  <a:latin typeface="Calibri" panose="020F0502020204030204"/>
                  <a:ea typeface="+mn-ea"/>
                  <a:cs typeface="+mn-cs"/>
                </a:rPr>
                <a:t>Collective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Board of Trustees</a:t>
              </a:r>
            </a:p>
          </p:txBody>
        </p:sp>
        <p:sp>
          <p:nvSpPr>
            <p:cNvPr id="17" name="TextBox 16">
              <a:extLst>
                <a:ext uri="{FF2B5EF4-FFF2-40B4-BE49-F238E27FC236}">
                  <a16:creationId xmlns:a16="http://schemas.microsoft.com/office/drawing/2014/main" id="{4B996F27-6740-5C90-2C67-944398B56280}"/>
                </a:ext>
              </a:extLst>
            </p:cNvPr>
            <p:cNvSpPr txBox="1"/>
            <p:nvPr/>
          </p:nvSpPr>
          <p:spPr>
            <a:xfrm>
              <a:off x="7988962" y="1893550"/>
              <a:ext cx="2689462" cy="1171370"/>
            </a:xfrm>
            <a:prstGeom prst="rect">
              <a:avLst/>
            </a:prstGeom>
            <a:noFill/>
          </p:spPr>
          <p:txBody>
            <a:bodyPr wrap="square" rtlCol="0">
              <a:spAutoFit/>
            </a:bodyPr>
            <a:lstStyle/>
            <a:p>
              <a:pPr marL="0" marR="0" lvl="0" indent="0" algn="r"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506D85"/>
                  </a:solidFill>
                  <a:effectLst/>
                  <a:uLnTx/>
                  <a:uFillTx/>
                  <a:latin typeface="Calibri" panose="020F0502020204030204"/>
                  <a:ea typeface="+mn-ea"/>
                  <a:cs typeface="+mn-cs"/>
                </a:rPr>
                <a:t>Regional services</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Sourcewell Board</a:t>
              </a:r>
            </a:p>
          </p:txBody>
        </p:sp>
        <p:sp>
          <p:nvSpPr>
            <p:cNvPr id="18" name="TextBox 17">
              <a:extLst>
                <a:ext uri="{FF2B5EF4-FFF2-40B4-BE49-F238E27FC236}">
                  <a16:creationId xmlns:a16="http://schemas.microsoft.com/office/drawing/2014/main" id="{E3CAACA3-85A8-72C8-FFFD-31FE2E6FBE39}"/>
                </a:ext>
              </a:extLst>
            </p:cNvPr>
            <p:cNvSpPr txBox="1"/>
            <p:nvPr/>
          </p:nvSpPr>
          <p:spPr>
            <a:xfrm>
              <a:off x="7269733" y="4700435"/>
              <a:ext cx="3418736" cy="1171370"/>
            </a:xfrm>
            <a:prstGeom prst="rect">
              <a:avLst/>
            </a:prstGeom>
            <a:noFill/>
          </p:spPr>
          <p:txBody>
            <a:bodyPr wrap="square" rtlCol="0">
              <a:spAutoFit/>
            </a:bodyPr>
            <a:lstStyle/>
            <a:p>
              <a:pPr marL="0" marR="0" lvl="0" indent="0" algn="r"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009FE0"/>
                  </a:solidFill>
                  <a:effectLst/>
                  <a:uLnTx/>
                  <a:uFillTx/>
                  <a:latin typeface="Calibri" panose="020F0502020204030204"/>
                  <a:ea typeface="+mn-ea"/>
                  <a:cs typeface="+mn-cs"/>
                </a:rPr>
                <a:t>Sourcewell Technology</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Sourcewell Technology Board</a:t>
              </a:r>
            </a:p>
          </p:txBody>
        </p:sp>
        <p:sp>
          <p:nvSpPr>
            <p:cNvPr id="19" name="TextBox 18">
              <a:extLst>
                <a:ext uri="{FF2B5EF4-FFF2-40B4-BE49-F238E27FC236}">
                  <a16:creationId xmlns:a16="http://schemas.microsoft.com/office/drawing/2014/main" id="{F9FCDB12-2688-2D74-325C-E4238BA9DEB1}"/>
                </a:ext>
              </a:extLst>
            </p:cNvPr>
            <p:cNvSpPr txBox="1"/>
            <p:nvPr/>
          </p:nvSpPr>
          <p:spPr>
            <a:xfrm>
              <a:off x="4378925" y="3907572"/>
              <a:ext cx="3467358" cy="643888"/>
            </a:xfrm>
            <a:prstGeom prst="rect">
              <a:avLst/>
            </a:prstGeom>
            <a:noFill/>
          </p:spPr>
          <p:txBody>
            <a:bodyPr wrap="square" rtlCol="0">
              <a:spAutoFit/>
            </a:bodyPr>
            <a:lstStyle/>
            <a:p>
              <a:pPr marL="0" marR="0" lvl="0" indent="0" algn="ctr" defTabSz="1219170"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Senior Leadership </a:t>
              </a:r>
              <a:r>
                <a:rPr lang="en-US" sz="1600">
                  <a:solidFill>
                    <a:srgbClr val="000000"/>
                  </a:solidFill>
                  <a:latin typeface="Calibri" panose="020F0502020204030204"/>
                </a:rPr>
                <a:t>T</a:t>
              </a:r>
              <a:r>
                <a:rPr kumimoji="0" lang="en-US" sz="1600" b="0" i="0" u="none" strike="noStrike" kern="1200" cap="none" spc="0" normalizeH="0" baseline="0" noProof="0" err="1">
                  <a:ln>
                    <a:noFill/>
                  </a:ln>
                  <a:solidFill>
                    <a:srgbClr val="000000"/>
                  </a:solidFill>
                  <a:effectLst/>
                  <a:uLnTx/>
                  <a:uFillTx/>
                  <a:latin typeface="Calibri" panose="020F0502020204030204"/>
                  <a:ea typeface="+mn-ea"/>
                  <a:cs typeface="+mn-cs"/>
                </a:rPr>
                <a:t>eam</a:t>
              </a:r>
              <a:b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&amp; Central </a:t>
              </a:r>
              <a:r>
                <a:rPr lang="en-US" sz="1600">
                  <a:solidFill>
                    <a:srgbClr val="000000"/>
                  </a:solidFill>
                  <a:latin typeface="Calibri" panose="020F0502020204030204"/>
                </a:rPr>
                <a:t>S</a:t>
              </a:r>
              <a:r>
                <a:rPr kumimoji="0" lang="en-US" sz="1600" b="0" i="0" u="none" strike="noStrike" kern="1200" cap="none" spc="0" normalizeH="0" baseline="0" noProof="0" err="1">
                  <a:ln>
                    <a:noFill/>
                  </a:ln>
                  <a:solidFill>
                    <a:srgbClr val="000000"/>
                  </a:solidFill>
                  <a:effectLst/>
                  <a:uLnTx/>
                  <a:uFillTx/>
                  <a:latin typeface="Calibri" panose="020F0502020204030204"/>
                  <a:ea typeface="+mn-ea"/>
                  <a:cs typeface="+mn-cs"/>
                </a:rPr>
                <a:t>ervices</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pic>
        <p:nvPicPr>
          <p:cNvPr id="20" name="Picture 19" descr="Logo&#10;&#10;Description automatically generated">
            <a:extLst>
              <a:ext uri="{FF2B5EF4-FFF2-40B4-BE49-F238E27FC236}">
                <a16:creationId xmlns:a16="http://schemas.microsoft.com/office/drawing/2014/main" id="{48FF293C-A15C-A5E6-0B8D-4BC14FCD29A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27424" y="3455685"/>
            <a:ext cx="2500537" cy="436025"/>
          </a:xfrm>
          <a:prstGeom prst="rect">
            <a:avLst/>
          </a:prstGeom>
        </p:spPr>
      </p:pic>
    </p:spTree>
    <p:extLst>
      <p:ext uri="{BB962C8B-B14F-4D97-AF65-F5344CB8AC3E}">
        <p14:creationId xmlns:p14="http://schemas.microsoft.com/office/powerpoint/2010/main" val="176228449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580989-7838-4CFF-9EA6-5DD8B81025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797" t="10193" r="34120" b="-833"/>
          <a:stretch/>
        </p:blipFill>
        <p:spPr>
          <a:xfrm>
            <a:off x="-1" y="-1"/>
            <a:ext cx="6908801" cy="6858001"/>
          </a:xfrm>
          <a:prstGeom prst="rect">
            <a:avLst/>
          </a:prstGeom>
        </p:spPr>
      </p:pic>
      <p:sp>
        <p:nvSpPr>
          <p:cNvPr id="5" name="Title 1">
            <a:extLst>
              <a:ext uri="{FF2B5EF4-FFF2-40B4-BE49-F238E27FC236}">
                <a16:creationId xmlns:a16="http://schemas.microsoft.com/office/drawing/2014/main" id="{535E2A1D-BA2E-42D9-BA44-F76E96802143}"/>
              </a:ext>
            </a:extLst>
          </p:cNvPr>
          <p:cNvSpPr>
            <a:spLocks noGrp="1"/>
          </p:cNvSpPr>
          <p:nvPr>
            <p:ph type="ctrTitle" hasCustomPrompt="1"/>
          </p:nvPr>
        </p:nvSpPr>
        <p:spPr>
          <a:xfrm>
            <a:off x="812800" y="1445551"/>
            <a:ext cx="5486400" cy="136789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Break</a:t>
            </a:r>
            <a:br>
              <a:rPr lang="en-US"/>
            </a:br>
            <a:r>
              <a:rPr lang="en-US"/>
              <a:t># of minutes</a:t>
            </a:r>
          </a:p>
        </p:txBody>
      </p:sp>
    </p:spTree>
    <p:extLst>
      <p:ext uri="{BB962C8B-B14F-4D97-AF65-F5344CB8AC3E}">
        <p14:creationId xmlns:p14="http://schemas.microsoft.com/office/powerpoint/2010/main" val="15456701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Lunch">
    <p:spTree>
      <p:nvGrpSpPr>
        <p:cNvPr id="1" name=""/>
        <p:cNvGrpSpPr/>
        <p:nvPr/>
      </p:nvGrpSpPr>
      <p:grpSpPr>
        <a:xfrm>
          <a:off x="0" y="0"/>
          <a:ext cx="0" cy="0"/>
          <a:chOff x="0" y="0"/>
          <a:chExt cx="0" cy="0"/>
        </a:xfrm>
      </p:grpSpPr>
      <p:pic>
        <p:nvPicPr>
          <p:cNvPr id="4" name="Picture 3" descr="Alternate_Shape_Orance.png">
            <a:extLst>
              <a:ext uri="{FF2B5EF4-FFF2-40B4-BE49-F238E27FC236}">
                <a16:creationId xmlns:a16="http://schemas.microsoft.com/office/drawing/2014/main" id="{D48A36D7-FF1E-4979-A9F2-090E67C861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5" name="Title 1">
            <a:extLst>
              <a:ext uri="{FF2B5EF4-FFF2-40B4-BE49-F238E27FC236}">
                <a16:creationId xmlns:a16="http://schemas.microsoft.com/office/drawing/2014/main" id="{48F8E2CE-F7F3-47A2-84A8-238EBBB8863B}"/>
              </a:ext>
            </a:extLst>
          </p:cNvPr>
          <p:cNvSpPr>
            <a:spLocks noGrp="1"/>
          </p:cNvSpPr>
          <p:nvPr>
            <p:ph type="ctrTitle" hasCustomPrompt="1"/>
          </p:nvPr>
        </p:nvSpPr>
        <p:spPr>
          <a:xfrm>
            <a:off x="914400" y="4167453"/>
            <a:ext cx="4775200" cy="683948"/>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Lunch</a:t>
            </a:r>
          </a:p>
        </p:txBody>
      </p:sp>
    </p:spTree>
    <p:extLst>
      <p:ext uri="{BB962C8B-B14F-4D97-AF65-F5344CB8AC3E}">
        <p14:creationId xmlns:p14="http://schemas.microsoft.com/office/powerpoint/2010/main" val="10378232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5"/>
            <a:ext cx="10871200" cy="576055"/>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2" name="Text Placeholder 11">
            <a:extLst>
              <a:ext uri="{FF2B5EF4-FFF2-40B4-BE49-F238E27FC236}">
                <a16:creationId xmlns:a16="http://schemas.microsoft.com/office/drawing/2014/main" id="{40C5A94C-3F90-468F-BD81-86324F0ED87A}"/>
              </a:ext>
            </a:extLst>
          </p:cNvPr>
          <p:cNvSpPr>
            <a:spLocks noGrp="1"/>
          </p:cNvSpPr>
          <p:nvPr>
            <p:ph type="body" sz="quarter" idx="12" hasCustomPrompt="1"/>
          </p:nvPr>
        </p:nvSpPr>
        <p:spPr>
          <a:xfrm>
            <a:off x="609600" y="1604963"/>
            <a:ext cx="10871200" cy="4567237"/>
          </a:xfrm>
        </p:spPr>
        <p:txBody>
          <a:bodyPr lIns="0" tIns="0" rIns="0" bIns="0"/>
          <a:lstStyle>
            <a:lvl1pPr>
              <a:defRPr/>
            </a:lvl1pPr>
          </a:lstStyle>
          <a:p>
            <a:pPr lvl="0"/>
            <a:r>
              <a:rPr lang="en-US"/>
              <a:t>See instructions on the left panel.</a:t>
            </a:r>
          </a:p>
        </p:txBody>
      </p:sp>
    </p:spTree>
    <p:extLst>
      <p:ext uri="{BB962C8B-B14F-4D97-AF65-F5344CB8AC3E}">
        <p14:creationId xmlns:p14="http://schemas.microsoft.com/office/powerpoint/2010/main" val="201617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35000" y="857366"/>
            <a:ext cx="108712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Agenda</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0" name="Text Placeholder 8">
            <a:extLst>
              <a:ext uri="{FF2B5EF4-FFF2-40B4-BE49-F238E27FC236}">
                <a16:creationId xmlns:a16="http://schemas.microsoft.com/office/drawing/2014/main" id="{EE28714C-F802-4158-AB1D-EA121F89B985}"/>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1" name="Text Placeholder 11">
            <a:extLst>
              <a:ext uri="{FF2B5EF4-FFF2-40B4-BE49-F238E27FC236}">
                <a16:creationId xmlns:a16="http://schemas.microsoft.com/office/drawing/2014/main" id="{060950FA-934F-4688-AD3F-23DB6A6EA040}"/>
              </a:ext>
            </a:extLst>
          </p:cNvPr>
          <p:cNvSpPr>
            <a:spLocks noGrp="1"/>
          </p:cNvSpPr>
          <p:nvPr>
            <p:ph type="body" sz="quarter" idx="12" hasCustomPrompt="1"/>
          </p:nvPr>
        </p:nvSpPr>
        <p:spPr>
          <a:xfrm>
            <a:off x="609600" y="1604963"/>
            <a:ext cx="10871200" cy="4567237"/>
          </a:xfrm>
        </p:spPr>
        <p:txBody>
          <a:bodyPr lIns="0" tIns="0" rIns="0" bIns="0"/>
          <a:lstStyle>
            <a:lvl1pPr>
              <a:defRPr/>
            </a:lvl1pPr>
          </a:lstStyle>
          <a:p>
            <a:pPr lvl="0"/>
            <a:r>
              <a:rPr lang="en-US"/>
              <a:t>See instructions on the left panel.</a:t>
            </a:r>
          </a:p>
        </p:txBody>
      </p:sp>
    </p:spTree>
    <p:extLst>
      <p:ext uri="{BB962C8B-B14F-4D97-AF65-F5344CB8AC3E}">
        <p14:creationId xmlns:p14="http://schemas.microsoft.com/office/powerpoint/2010/main" val="344041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6"/>
            <a:ext cx="108712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Learning objectives</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0" name="Text Placeholder 8">
            <a:extLst>
              <a:ext uri="{FF2B5EF4-FFF2-40B4-BE49-F238E27FC236}">
                <a16:creationId xmlns:a16="http://schemas.microsoft.com/office/drawing/2014/main" id="{F160D1C0-4E8B-421E-AD1A-95B341E61121}"/>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2" name="Text Placeholder 11">
            <a:extLst>
              <a:ext uri="{FF2B5EF4-FFF2-40B4-BE49-F238E27FC236}">
                <a16:creationId xmlns:a16="http://schemas.microsoft.com/office/drawing/2014/main" id="{D32C0FF2-FC13-4D07-8F0B-FC2CC8E680A6}"/>
              </a:ext>
            </a:extLst>
          </p:cNvPr>
          <p:cNvSpPr>
            <a:spLocks noGrp="1"/>
          </p:cNvSpPr>
          <p:nvPr>
            <p:ph type="body" sz="quarter" idx="12" hasCustomPrompt="1"/>
          </p:nvPr>
        </p:nvSpPr>
        <p:spPr>
          <a:xfrm>
            <a:off x="609600" y="1604963"/>
            <a:ext cx="10871200" cy="4567237"/>
          </a:xfrm>
        </p:spPr>
        <p:txBody>
          <a:bodyPr lIns="0" tIns="0" rIns="0" bIns="0"/>
          <a:lstStyle>
            <a:lvl1pPr>
              <a:defRPr/>
            </a:lvl1pPr>
          </a:lstStyle>
          <a:p>
            <a:pPr lvl="0"/>
            <a:r>
              <a:rPr lang="en-US"/>
              <a:t>See instructions on the left panel.</a:t>
            </a:r>
          </a:p>
        </p:txBody>
      </p:sp>
    </p:spTree>
    <p:extLst>
      <p:ext uri="{BB962C8B-B14F-4D97-AF65-F5344CB8AC3E}">
        <p14:creationId xmlns:p14="http://schemas.microsoft.com/office/powerpoint/2010/main" val="350838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7F4AB7-11DA-468A-8C77-C972A91A5D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6"/>
            <a:ext cx="66040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Reflection/Discussion</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7" name="Picture Placeholder 4">
            <a:extLst>
              <a:ext uri="{FF2B5EF4-FFF2-40B4-BE49-F238E27FC236}">
                <a16:creationId xmlns:a16="http://schemas.microsoft.com/office/drawing/2014/main" id="{A3F44B4A-588B-4ABB-B455-60F86B1027AC}"/>
              </a:ext>
            </a:extLst>
          </p:cNvPr>
          <p:cNvSpPr>
            <a:spLocks noGrp="1"/>
          </p:cNvSpPr>
          <p:nvPr>
            <p:ph type="pic" sz="quarter" idx="11"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10" name="Text Placeholder 8">
            <a:extLst>
              <a:ext uri="{FF2B5EF4-FFF2-40B4-BE49-F238E27FC236}">
                <a16:creationId xmlns:a16="http://schemas.microsoft.com/office/drawing/2014/main" id="{C110FD73-DF57-4430-B4F8-82F7D490EA13}"/>
              </a:ext>
            </a:extLst>
          </p:cNvPr>
          <p:cNvSpPr>
            <a:spLocks noGrp="1"/>
          </p:cNvSpPr>
          <p:nvPr>
            <p:ph type="body" sz="quarter" idx="12"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1" name="Text Placeholder 11">
            <a:extLst>
              <a:ext uri="{FF2B5EF4-FFF2-40B4-BE49-F238E27FC236}">
                <a16:creationId xmlns:a16="http://schemas.microsoft.com/office/drawing/2014/main" id="{F2038D90-3504-4F51-B84A-37214E951399}"/>
              </a:ext>
            </a:extLst>
          </p:cNvPr>
          <p:cNvSpPr>
            <a:spLocks noGrp="1"/>
          </p:cNvSpPr>
          <p:nvPr>
            <p:ph type="body" sz="quarter" idx="13" hasCustomPrompt="1"/>
          </p:nvPr>
        </p:nvSpPr>
        <p:spPr>
          <a:xfrm>
            <a:off x="619845" y="1681163"/>
            <a:ext cx="5384801" cy="4567237"/>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199869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1C673160-2975-4C5A-A7BA-8997D4767004}"/>
              </a:ext>
            </a:extLst>
          </p:cNvPr>
          <p:cNvSpPr>
            <a:spLocks noGrp="1"/>
          </p:cNvSpPr>
          <p:nvPr>
            <p:ph type="title" hasCustomPrompt="1"/>
          </p:nvPr>
        </p:nvSpPr>
        <p:spPr>
          <a:xfrm>
            <a:off x="609600" y="857366"/>
            <a:ext cx="10972803"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1" name="Slide Number Placeholder 5">
            <a:extLst>
              <a:ext uri="{FF2B5EF4-FFF2-40B4-BE49-F238E27FC236}">
                <a16:creationId xmlns:a16="http://schemas.microsoft.com/office/drawing/2014/main" id="{41FAD912-E159-40E4-9F7B-401ED15EFC57}"/>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4" name="Text Placeholder 8">
            <a:extLst>
              <a:ext uri="{FF2B5EF4-FFF2-40B4-BE49-F238E27FC236}">
                <a16:creationId xmlns:a16="http://schemas.microsoft.com/office/drawing/2014/main" id="{FF85F159-223E-41D3-A2A5-B029693BF2BF}"/>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0" name="Text Placeholder 11">
            <a:extLst>
              <a:ext uri="{FF2B5EF4-FFF2-40B4-BE49-F238E27FC236}">
                <a16:creationId xmlns:a16="http://schemas.microsoft.com/office/drawing/2014/main" id="{2A9AC87C-A685-48AF-8BDB-BC99AFB2AFC4}"/>
              </a:ext>
            </a:extLst>
          </p:cNvPr>
          <p:cNvSpPr>
            <a:spLocks noGrp="1"/>
          </p:cNvSpPr>
          <p:nvPr>
            <p:ph type="body" sz="quarter" idx="12" hasCustomPrompt="1"/>
          </p:nvPr>
        </p:nvSpPr>
        <p:spPr>
          <a:xfrm>
            <a:off x="610012" y="1695450"/>
            <a:ext cx="10972803" cy="4400550"/>
          </a:xfrm>
        </p:spPr>
        <p:txBody>
          <a:bodyPr lIns="0" tIns="0" numCol="2"/>
          <a:lstStyle>
            <a:lvl1pPr marL="0" marR="0" indent="0" algn="l" defTabSz="1219170" rtl="0" eaLnBrk="1" fontAlgn="auto" latinLnBrk="0" hangingPunct="1">
              <a:lnSpc>
                <a:spcPct val="100000"/>
              </a:lnSpc>
              <a:spcBef>
                <a:spcPts val="800"/>
              </a:spcBef>
              <a:spcAft>
                <a:spcPts val="0"/>
              </a:spcAft>
              <a:buClrTx/>
              <a:buSzTx/>
              <a:buFont typeface="Arial" charset="0"/>
              <a:buNone/>
              <a:tabLst/>
              <a:defRPr/>
            </a:lvl1pPr>
          </a:lstStyle>
          <a:p>
            <a:pPr lvl="0"/>
            <a:r>
              <a:rPr lang="en-US"/>
              <a:t>See instructions on the </a:t>
            </a:r>
            <a:br>
              <a:rPr lang="en-US"/>
            </a:br>
            <a:r>
              <a:rPr lang="en-US"/>
              <a:t>left panel</a:t>
            </a:r>
          </a:p>
          <a:p>
            <a:pPr lvl="0"/>
            <a:endParaRPr lang="en-US"/>
          </a:p>
          <a:p>
            <a:pPr lvl="0"/>
            <a:endParaRPr lang="en-US"/>
          </a:p>
          <a:p>
            <a:pPr lvl="0"/>
            <a:endParaRPr lang="en-US"/>
          </a:p>
          <a:p>
            <a:pPr lvl="0"/>
            <a:endParaRPr lang="en-US"/>
          </a:p>
          <a:p>
            <a:pPr lvl="0"/>
            <a:endParaRPr lang="en-US"/>
          </a:p>
          <a:p>
            <a:pPr marL="0" marR="0" lvl="0" indent="0" algn="l" defTabSz="1219170" rtl="0" eaLnBrk="1" fontAlgn="auto" latinLnBrk="0" hangingPunct="1">
              <a:lnSpc>
                <a:spcPct val="100000"/>
              </a:lnSpc>
              <a:spcBef>
                <a:spcPts val="800"/>
              </a:spcBef>
              <a:spcAft>
                <a:spcPts val="0"/>
              </a:spcAft>
              <a:buClrTx/>
              <a:buSzTx/>
              <a:buFont typeface="Arial" charset="0"/>
              <a:buNone/>
              <a:tabLst/>
              <a:defRPr/>
            </a:pPr>
            <a:r>
              <a:rPr lang="en-US"/>
              <a:t>See instructions on the </a:t>
            </a:r>
            <a:br>
              <a:rPr lang="en-US"/>
            </a:br>
            <a:r>
              <a:rPr lang="en-US"/>
              <a:t>left panel.</a:t>
            </a:r>
          </a:p>
          <a:p>
            <a:pPr lvl="0"/>
            <a:endParaRPr lang="en-US"/>
          </a:p>
        </p:txBody>
      </p:sp>
    </p:spTree>
    <p:extLst>
      <p:ext uri="{BB962C8B-B14F-4D97-AF65-F5344CB8AC3E}">
        <p14:creationId xmlns:p14="http://schemas.microsoft.com/office/powerpoint/2010/main" val="207081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hoto With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AA04171-1247-4B38-B515-D3C34787BFE5}"/>
              </a:ext>
            </a:extLst>
          </p:cNvPr>
          <p:cNvSpPr>
            <a:spLocks noGrp="1"/>
          </p:cNvSpPr>
          <p:nvPr>
            <p:ph type="pic" sz="quarter" idx="10" hasCustomPrompt="1"/>
          </p:nvPr>
        </p:nvSpPr>
        <p:spPr>
          <a:xfrm>
            <a:off x="6299200" y="1598085"/>
            <a:ext cx="4876800" cy="4269315"/>
          </a:xfrm>
          <a:prstGeom prst="rect">
            <a:avLst/>
          </a:prstGeom>
          <a:solidFill>
            <a:schemeClr val="bg1">
              <a:lumMod val="95000"/>
            </a:schemeClr>
          </a:solidFill>
        </p:spPr>
        <p:txBody>
          <a:bodyPr anchor="ctr" anchorCtr="0"/>
          <a:lstStyle>
            <a:lvl1pPr algn="ctr">
              <a:defRPr/>
            </a:lvl1pPr>
          </a:lstStyle>
          <a:p>
            <a:r>
              <a:rPr lang="en-US"/>
              <a:t>Insert your </a:t>
            </a:r>
            <a:br>
              <a:rPr lang="en-US"/>
            </a:br>
            <a:r>
              <a:rPr lang="en-US"/>
              <a:t>photo or icon here</a:t>
            </a:r>
          </a:p>
        </p:txBody>
      </p:sp>
      <p:sp>
        <p:nvSpPr>
          <p:cNvPr id="7" name="Title 5">
            <a:extLst>
              <a:ext uri="{FF2B5EF4-FFF2-40B4-BE49-F238E27FC236}">
                <a16:creationId xmlns:a16="http://schemas.microsoft.com/office/drawing/2014/main" id="{FEC22DF1-A5E6-4223-9607-0F5C4E97E679}"/>
              </a:ext>
            </a:extLst>
          </p:cNvPr>
          <p:cNvSpPr>
            <a:spLocks noGrp="1"/>
          </p:cNvSpPr>
          <p:nvPr>
            <p:ph type="title" hasCustomPrompt="1"/>
          </p:nvPr>
        </p:nvSpPr>
        <p:spPr>
          <a:xfrm>
            <a:off x="609599" y="857366"/>
            <a:ext cx="11021548"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9" name="Slide Number Placeholder 5">
            <a:extLst>
              <a:ext uri="{FF2B5EF4-FFF2-40B4-BE49-F238E27FC236}">
                <a16:creationId xmlns:a16="http://schemas.microsoft.com/office/drawing/2014/main" id="{7200AC45-380E-42F4-83C2-90A70A799009}"/>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Text Placeholder 8">
            <a:extLst>
              <a:ext uri="{FF2B5EF4-FFF2-40B4-BE49-F238E27FC236}">
                <a16:creationId xmlns:a16="http://schemas.microsoft.com/office/drawing/2014/main" id="{A5C35E3D-8567-48BF-8C9F-40497B6FD674}"/>
              </a:ext>
            </a:extLst>
          </p:cNvPr>
          <p:cNvSpPr>
            <a:spLocks noGrp="1"/>
          </p:cNvSpPr>
          <p:nvPr>
            <p:ph type="body" sz="quarter" idx="11" hasCustomPrompt="1"/>
          </p:nvPr>
        </p:nvSpPr>
        <p:spPr>
          <a:xfrm>
            <a:off x="609599" y="6276203"/>
            <a:ext cx="6400801"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4" name="Text Placeholder 11">
            <a:extLst>
              <a:ext uri="{FF2B5EF4-FFF2-40B4-BE49-F238E27FC236}">
                <a16:creationId xmlns:a16="http://schemas.microsoft.com/office/drawing/2014/main" id="{A4D383AB-B27F-459C-B341-FE26C597D923}"/>
              </a:ext>
            </a:extLst>
          </p:cNvPr>
          <p:cNvSpPr>
            <a:spLocks noGrp="1"/>
          </p:cNvSpPr>
          <p:nvPr>
            <p:ph type="body" sz="quarter" idx="13" hasCustomPrompt="1"/>
          </p:nvPr>
        </p:nvSpPr>
        <p:spPr>
          <a:xfrm>
            <a:off x="609599" y="1681163"/>
            <a:ext cx="5384801" cy="4567237"/>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327261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4725A88C-39BF-4774-A9A8-3A92B1E4664E}"/>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5" name="Picture Placeholder 4">
            <a:extLst>
              <a:ext uri="{FF2B5EF4-FFF2-40B4-BE49-F238E27FC236}">
                <a16:creationId xmlns:a16="http://schemas.microsoft.com/office/drawing/2014/main" id="{C37D77F3-262C-4073-9072-B7B28450ACFA}"/>
              </a:ext>
            </a:extLst>
          </p:cNvPr>
          <p:cNvSpPr>
            <a:spLocks noGrp="1"/>
          </p:cNvSpPr>
          <p:nvPr>
            <p:ph type="pic" sz="quarter" idx="10"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10" name="Title 9">
            <a:extLst>
              <a:ext uri="{FF2B5EF4-FFF2-40B4-BE49-F238E27FC236}">
                <a16:creationId xmlns:a16="http://schemas.microsoft.com/office/drawing/2014/main" id="{56C115DC-7B31-40DA-9D16-5D0D493B03BC}"/>
              </a:ext>
            </a:extLst>
          </p:cNvPr>
          <p:cNvSpPr>
            <a:spLocks noGrp="1"/>
          </p:cNvSpPr>
          <p:nvPr>
            <p:ph type="title" hasCustomPrompt="1"/>
          </p:nvPr>
        </p:nvSpPr>
        <p:spPr>
          <a:xfrm>
            <a:off x="609600" y="803040"/>
            <a:ext cx="6908800" cy="576055"/>
          </a:xfrm>
        </p:spPr>
        <p:txBody>
          <a:bodyPr/>
          <a:lstStyle>
            <a:lvl1pPr>
              <a:defRPr sz="4800"/>
            </a:lvl1pPr>
          </a:lstStyle>
          <a:p>
            <a:r>
              <a:rPr lang="en-US"/>
              <a:t>Capitalize first letter only</a:t>
            </a:r>
          </a:p>
        </p:txBody>
      </p:sp>
      <p:sp>
        <p:nvSpPr>
          <p:cNvPr id="8" name="Text Placeholder 8">
            <a:extLst>
              <a:ext uri="{FF2B5EF4-FFF2-40B4-BE49-F238E27FC236}">
                <a16:creationId xmlns:a16="http://schemas.microsoft.com/office/drawing/2014/main" id="{C96887D1-1F04-415C-BC45-E1AB444DE3E3}"/>
              </a:ext>
            </a:extLst>
          </p:cNvPr>
          <p:cNvSpPr>
            <a:spLocks noGrp="1"/>
          </p:cNvSpPr>
          <p:nvPr>
            <p:ph type="body" sz="quarter" idx="12"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9" name="Text Placeholder 11">
            <a:extLst>
              <a:ext uri="{FF2B5EF4-FFF2-40B4-BE49-F238E27FC236}">
                <a16:creationId xmlns:a16="http://schemas.microsoft.com/office/drawing/2014/main" id="{39B8A313-327F-49E2-B241-08D1D68C94DF}"/>
              </a:ext>
            </a:extLst>
          </p:cNvPr>
          <p:cNvSpPr>
            <a:spLocks noGrp="1"/>
          </p:cNvSpPr>
          <p:nvPr>
            <p:ph type="body" sz="quarter" idx="13" hasCustomPrompt="1"/>
          </p:nvPr>
        </p:nvSpPr>
        <p:spPr>
          <a:xfrm>
            <a:off x="619845" y="1604963"/>
            <a:ext cx="5384801" cy="4567237"/>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27868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Horizontal Photo 2">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0" y="2413000"/>
            <a:ext cx="12192000"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600" y="857366"/>
            <a:ext cx="109728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Text Placeholder 8">
            <a:extLst>
              <a:ext uri="{FF2B5EF4-FFF2-40B4-BE49-F238E27FC236}">
                <a16:creationId xmlns:a16="http://schemas.microsoft.com/office/drawing/2014/main" id="{AD94D685-7646-43F0-AD43-BC8CA981CD30}"/>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3" name="Text Placeholder 11">
            <a:extLst>
              <a:ext uri="{FF2B5EF4-FFF2-40B4-BE49-F238E27FC236}">
                <a16:creationId xmlns:a16="http://schemas.microsoft.com/office/drawing/2014/main" id="{4EE8847C-8679-4044-8059-06CFAC52157B}"/>
              </a:ext>
            </a:extLst>
          </p:cNvPr>
          <p:cNvSpPr>
            <a:spLocks noGrp="1"/>
          </p:cNvSpPr>
          <p:nvPr>
            <p:ph type="body" sz="quarter" idx="13" hasCustomPrompt="1"/>
          </p:nvPr>
        </p:nvSpPr>
        <p:spPr>
          <a:xfrm>
            <a:off x="609600" y="1554163"/>
            <a:ext cx="10972800" cy="731837"/>
          </a:xfrm>
        </p:spPr>
        <p:txBody>
          <a:bodyPr lIns="0"/>
          <a:lstStyle>
            <a:lvl1pPr>
              <a:defRPr/>
            </a:lvl1pPr>
          </a:lstStyle>
          <a:p>
            <a:pPr lvl="0"/>
            <a:r>
              <a:rPr lang="en-US"/>
              <a:t>See instructions on the left panel.</a:t>
            </a:r>
          </a:p>
        </p:txBody>
      </p:sp>
    </p:spTree>
    <p:extLst>
      <p:ext uri="{BB962C8B-B14F-4D97-AF65-F5344CB8AC3E}">
        <p14:creationId xmlns:p14="http://schemas.microsoft.com/office/powerpoint/2010/main" val="139366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580989-7838-4CFF-9EA6-5DD8B81025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797" t="10193" r="34120" b="-833"/>
          <a:stretch/>
        </p:blipFill>
        <p:spPr>
          <a:xfrm>
            <a:off x="-1" y="-1"/>
            <a:ext cx="6908801" cy="6858001"/>
          </a:xfrm>
          <a:prstGeom prst="rect">
            <a:avLst/>
          </a:prstGeom>
        </p:spPr>
      </p:pic>
      <p:sp>
        <p:nvSpPr>
          <p:cNvPr id="5" name="Title 1">
            <a:extLst>
              <a:ext uri="{FF2B5EF4-FFF2-40B4-BE49-F238E27FC236}">
                <a16:creationId xmlns:a16="http://schemas.microsoft.com/office/drawing/2014/main" id="{535E2A1D-BA2E-42D9-BA44-F76E96802143}"/>
              </a:ext>
            </a:extLst>
          </p:cNvPr>
          <p:cNvSpPr>
            <a:spLocks noGrp="1"/>
          </p:cNvSpPr>
          <p:nvPr>
            <p:ph type="ctrTitle" hasCustomPrompt="1"/>
          </p:nvPr>
        </p:nvSpPr>
        <p:spPr>
          <a:xfrm>
            <a:off x="812800" y="1445551"/>
            <a:ext cx="5486400" cy="136789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Break</a:t>
            </a:r>
            <a:br>
              <a:rPr lang="en-US"/>
            </a:br>
            <a:r>
              <a:rPr lang="en-US"/>
              <a:t># of minutes</a:t>
            </a:r>
          </a:p>
        </p:txBody>
      </p:sp>
    </p:spTree>
    <p:extLst>
      <p:ext uri="{BB962C8B-B14F-4D97-AF65-F5344CB8AC3E}">
        <p14:creationId xmlns:p14="http://schemas.microsoft.com/office/powerpoint/2010/main" val="71902430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43562" y="2412384"/>
            <a:ext cx="3038495"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3" name="Picture Placeholder 8">
            <a:extLst>
              <a:ext uri="{FF2B5EF4-FFF2-40B4-BE49-F238E27FC236}">
                <a16:creationId xmlns:a16="http://schemas.microsoft.com/office/drawing/2014/main" id="{62BBD375-FE79-4DB5-98C8-962D28C73097}"/>
              </a:ext>
            </a:extLst>
          </p:cNvPr>
          <p:cNvSpPr>
            <a:spLocks noGrp="1"/>
          </p:cNvSpPr>
          <p:nvPr>
            <p:ph type="pic" sz="quarter" idx="11" hasCustomPrompt="1"/>
          </p:nvPr>
        </p:nvSpPr>
        <p:spPr>
          <a:xfrm>
            <a:off x="3142479" y="2412384"/>
            <a:ext cx="2924313"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4" name="Picture Placeholder 8">
            <a:extLst>
              <a:ext uri="{FF2B5EF4-FFF2-40B4-BE49-F238E27FC236}">
                <a16:creationId xmlns:a16="http://schemas.microsoft.com/office/drawing/2014/main" id="{34CE5FCE-6C1D-4672-BF28-F3B4FE7ACD47}"/>
              </a:ext>
            </a:extLst>
          </p:cNvPr>
          <p:cNvSpPr>
            <a:spLocks noGrp="1"/>
          </p:cNvSpPr>
          <p:nvPr>
            <p:ph type="pic" sz="quarter" idx="12" hasCustomPrompt="1"/>
          </p:nvPr>
        </p:nvSpPr>
        <p:spPr>
          <a:xfrm>
            <a:off x="6214338" y="2412384"/>
            <a:ext cx="2924313"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600" y="857366"/>
            <a:ext cx="109728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9" name="Picture Placeholder 8">
            <a:extLst>
              <a:ext uri="{FF2B5EF4-FFF2-40B4-BE49-F238E27FC236}">
                <a16:creationId xmlns:a16="http://schemas.microsoft.com/office/drawing/2014/main" id="{725C34B3-31C0-48B4-9776-EF1128EC9736}"/>
              </a:ext>
            </a:extLst>
          </p:cNvPr>
          <p:cNvSpPr>
            <a:spLocks noGrp="1"/>
          </p:cNvSpPr>
          <p:nvPr>
            <p:ph type="pic" sz="quarter" idx="13" hasCustomPrompt="1"/>
          </p:nvPr>
        </p:nvSpPr>
        <p:spPr>
          <a:xfrm>
            <a:off x="9296401" y="2412384"/>
            <a:ext cx="2893238"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0" name="Text Placeholder 8">
            <a:extLst>
              <a:ext uri="{FF2B5EF4-FFF2-40B4-BE49-F238E27FC236}">
                <a16:creationId xmlns:a16="http://schemas.microsoft.com/office/drawing/2014/main" id="{9C9177BF-DF7A-4DE2-9A75-E3902333E3D8}"/>
              </a:ext>
            </a:extLst>
          </p:cNvPr>
          <p:cNvSpPr>
            <a:spLocks noGrp="1"/>
          </p:cNvSpPr>
          <p:nvPr>
            <p:ph type="body" sz="quarter" idx="15"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F186FB69-74D2-43ED-BA75-57DBFD42B4D8}"/>
              </a:ext>
            </a:extLst>
          </p:cNvPr>
          <p:cNvSpPr>
            <a:spLocks noGrp="1"/>
          </p:cNvSpPr>
          <p:nvPr>
            <p:ph type="body" sz="quarter" idx="16" hasCustomPrompt="1"/>
          </p:nvPr>
        </p:nvSpPr>
        <p:spPr>
          <a:xfrm>
            <a:off x="609600" y="1528763"/>
            <a:ext cx="10972800" cy="884237"/>
          </a:xfrm>
        </p:spPr>
        <p:txBody>
          <a:bodyPr lIns="0" tIns="0" rIns="0" bIns="0"/>
          <a:lstStyle>
            <a:lvl1pPr>
              <a:defRPr/>
            </a:lvl1pPr>
          </a:lstStyle>
          <a:p>
            <a:pPr lvl="0"/>
            <a:r>
              <a:rPr lang="en-US"/>
              <a:t>See instructions on the left panel.</a:t>
            </a:r>
          </a:p>
        </p:txBody>
      </p:sp>
    </p:spTree>
    <p:extLst>
      <p:ext uri="{BB962C8B-B14F-4D97-AF65-F5344CB8AC3E}">
        <p14:creationId xmlns:p14="http://schemas.microsoft.com/office/powerpoint/2010/main" val="95817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941F36-541B-4C91-81DC-F1CEF852C6EA}"/>
              </a:ext>
            </a:extLst>
          </p:cNvPr>
          <p:cNvSpPr/>
          <p:nvPr userDrawn="1"/>
        </p:nvSpPr>
        <p:spPr>
          <a:xfrm>
            <a:off x="0" y="1143000"/>
            <a:ext cx="12192000"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0" name="Text Placeholder 8">
            <a:extLst>
              <a:ext uri="{FF2B5EF4-FFF2-40B4-BE49-F238E27FC236}">
                <a16:creationId xmlns:a16="http://schemas.microsoft.com/office/drawing/2014/main" id="{9C9177BF-DF7A-4DE2-9A75-E3902333E3D8}"/>
              </a:ext>
            </a:extLst>
          </p:cNvPr>
          <p:cNvSpPr>
            <a:spLocks noGrp="1"/>
          </p:cNvSpPr>
          <p:nvPr>
            <p:ph type="body" sz="quarter" idx="15" hasCustomPrompt="1"/>
          </p:nvPr>
        </p:nvSpPr>
        <p:spPr>
          <a:xfrm>
            <a:off x="560851" y="6276203"/>
            <a:ext cx="6449549"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4" name="Text Placeholder 3">
            <a:extLst>
              <a:ext uri="{FF2B5EF4-FFF2-40B4-BE49-F238E27FC236}">
                <a16:creationId xmlns:a16="http://schemas.microsoft.com/office/drawing/2014/main" id="{A2AC9218-D1B2-4E2F-8064-A20B5C1AD61E}"/>
              </a:ext>
            </a:extLst>
          </p:cNvPr>
          <p:cNvSpPr>
            <a:spLocks noGrp="1"/>
          </p:cNvSpPr>
          <p:nvPr>
            <p:ph type="body" sz="quarter" idx="16" hasCustomPrompt="1"/>
          </p:nvPr>
        </p:nvSpPr>
        <p:spPr>
          <a:xfrm>
            <a:off x="560851" y="2514600"/>
            <a:ext cx="10869148" cy="2692400"/>
          </a:xfrm>
        </p:spPr>
        <p:txBody>
          <a:bodyPr lIns="0" tIns="0" rIns="0" bIns="0">
            <a:normAutofit/>
          </a:bodyPr>
          <a:lstStyle>
            <a:lvl1pPr>
              <a:defRPr sz="3600"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0"/>
            <a:r>
              <a:rPr lang="en-US"/>
              <a:t>-Author</a:t>
            </a:r>
          </a:p>
        </p:txBody>
      </p:sp>
    </p:spTree>
    <p:extLst>
      <p:ext uri="{BB962C8B-B14F-4D97-AF65-F5344CB8AC3E}">
        <p14:creationId xmlns:p14="http://schemas.microsoft.com/office/powerpoint/2010/main" val="104138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1EABF0BB-2E8D-420C-8D16-EDAC53736EEC}"/>
              </a:ext>
            </a:extLst>
          </p:cNvPr>
          <p:cNvSpPr>
            <a:spLocks noGrp="1"/>
          </p:cNvSpPr>
          <p:nvPr>
            <p:ph type="media" sz="quarter" idx="12" hasCustomPrompt="1"/>
          </p:nvPr>
        </p:nvSpPr>
        <p:spPr>
          <a:xfrm>
            <a:off x="0" y="1"/>
            <a:ext cx="12192000" cy="6857999"/>
          </a:xfrm>
        </p:spPr>
        <p:txBody>
          <a:bodyPr/>
          <a:lstStyle>
            <a:lvl1pPr>
              <a:defRPr/>
            </a:lvl1pPr>
          </a:lstStyle>
          <a:p>
            <a:r>
              <a:rPr lang="en-US"/>
              <a:t>Click to add video</a:t>
            </a:r>
          </a:p>
        </p:txBody>
      </p:sp>
    </p:spTree>
    <p:extLst>
      <p:ext uri="{BB962C8B-B14F-4D97-AF65-F5344CB8AC3E}">
        <p14:creationId xmlns:p14="http://schemas.microsoft.com/office/powerpoint/2010/main" val="398885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4 Photo Content">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9028944" y="1787639"/>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3" name="Picture Placeholder 8">
            <a:extLst>
              <a:ext uri="{FF2B5EF4-FFF2-40B4-BE49-F238E27FC236}">
                <a16:creationId xmlns:a16="http://schemas.microsoft.com/office/drawing/2014/main" id="{62BBD375-FE79-4DB5-98C8-962D28C73097}"/>
              </a:ext>
            </a:extLst>
          </p:cNvPr>
          <p:cNvSpPr>
            <a:spLocks noGrp="1"/>
          </p:cNvSpPr>
          <p:nvPr>
            <p:ph type="pic" sz="quarter" idx="11" hasCustomPrompt="1"/>
          </p:nvPr>
        </p:nvSpPr>
        <p:spPr>
          <a:xfrm>
            <a:off x="9028944" y="38100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4" name="Picture Placeholder 8">
            <a:extLst>
              <a:ext uri="{FF2B5EF4-FFF2-40B4-BE49-F238E27FC236}">
                <a16:creationId xmlns:a16="http://schemas.microsoft.com/office/drawing/2014/main" id="{34CE5FCE-6C1D-4672-BF28-F3B4FE7ACD47}"/>
              </a:ext>
            </a:extLst>
          </p:cNvPr>
          <p:cNvSpPr>
            <a:spLocks noGrp="1"/>
          </p:cNvSpPr>
          <p:nvPr>
            <p:ph type="pic" sz="quarter" idx="12" hasCustomPrompt="1"/>
          </p:nvPr>
        </p:nvSpPr>
        <p:spPr>
          <a:xfrm>
            <a:off x="6727521" y="38100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9" name="Picture Placeholder 8">
            <a:extLst>
              <a:ext uri="{FF2B5EF4-FFF2-40B4-BE49-F238E27FC236}">
                <a16:creationId xmlns:a16="http://schemas.microsoft.com/office/drawing/2014/main" id="{52940C50-7CA3-41CF-9006-4CCDF22A20D7}"/>
              </a:ext>
            </a:extLst>
          </p:cNvPr>
          <p:cNvSpPr>
            <a:spLocks noGrp="1"/>
          </p:cNvSpPr>
          <p:nvPr>
            <p:ph type="pic" sz="quarter" idx="13" hasCustomPrompt="1"/>
          </p:nvPr>
        </p:nvSpPr>
        <p:spPr>
          <a:xfrm>
            <a:off x="6705600" y="1787639"/>
            <a:ext cx="2026837"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0" name="Title 5">
            <a:extLst>
              <a:ext uri="{FF2B5EF4-FFF2-40B4-BE49-F238E27FC236}">
                <a16:creationId xmlns:a16="http://schemas.microsoft.com/office/drawing/2014/main" id="{B6C5BDE4-1D3E-4EF6-A424-4A8D939F3A6C}"/>
              </a:ext>
            </a:extLst>
          </p:cNvPr>
          <p:cNvSpPr>
            <a:spLocks noGrp="1"/>
          </p:cNvSpPr>
          <p:nvPr>
            <p:ph type="title" hasCustomPrompt="1"/>
          </p:nvPr>
        </p:nvSpPr>
        <p:spPr>
          <a:xfrm>
            <a:off x="609600" y="857366"/>
            <a:ext cx="10668000" cy="572892"/>
          </a:xfrm>
        </p:spPr>
        <p:txBody>
          <a:bodyPr numCol="1" anchor="t" anchorCtr="0"/>
          <a:lstStyle>
            <a:lvl1pPr>
              <a:defRPr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1" name="Slide Number Placeholder 5">
            <a:extLst>
              <a:ext uri="{FF2B5EF4-FFF2-40B4-BE49-F238E27FC236}">
                <a16:creationId xmlns:a16="http://schemas.microsoft.com/office/drawing/2014/main" id="{5A87DA95-1E19-4EE3-9502-4023A8CC1E4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6" name="Text Placeholder 8">
            <a:extLst>
              <a:ext uri="{FF2B5EF4-FFF2-40B4-BE49-F238E27FC236}">
                <a16:creationId xmlns:a16="http://schemas.microsoft.com/office/drawing/2014/main" id="{4A99D0F3-44E5-47C2-956E-734CF6B615CA}"/>
              </a:ext>
            </a:extLst>
          </p:cNvPr>
          <p:cNvSpPr>
            <a:spLocks noGrp="1"/>
          </p:cNvSpPr>
          <p:nvPr>
            <p:ph type="body" sz="quarter" idx="14" hasCustomPrompt="1"/>
          </p:nvPr>
        </p:nvSpPr>
        <p:spPr>
          <a:xfrm>
            <a:off x="634999" y="6276203"/>
            <a:ext cx="6375401"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E1B5763B-1CD8-4044-B433-6C12140AF54E}"/>
              </a:ext>
            </a:extLst>
          </p:cNvPr>
          <p:cNvSpPr>
            <a:spLocks noGrp="1"/>
          </p:cNvSpPr>
          <p:nvPr>
            <p:ph type="body" sz="quarter" idx="15" hasCustomPrompt="1"/>
          </p:nvPr>
        </p:nvSpPr>
        <p:spPr>
          <a:xfrm>
            <a:off x="634999" y="1676400"/>
            <a:ext cx="5384801" cy="4495800"/>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135629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4 Small Photos">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599" y="857366"/>
            <a:ext cx="10566399" cy="583823"/>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9" name="Picture Placeholder 8">
            <a:extLst>
              <a:ext uri="{FF2B5EF4-FFF2-40B4-BE49-F238E27FC236}">
                <a16:creationId xmlns:a16="http://schemas.microsoft.com/office/drawing/2014/main" id="{2BE18C81-4DBE-4E24-B9F7-6E0B2B4074D7}"/>
              </a:ext>
            </a:extLst>
          </p:cNvPr>
          <p:cNvSpPr>
            <a:spLocks noGrp="1"/>
          </p:cNvSpPr>
          <p:nvPr>
            <p:ph type="pic" sz="quarter" idx="10" hasCustomPrompt="1"/>
          </p:nvPr>
        </p:nvSpPr>
        <p:spPr>
          <a:xfrm>
            <a:off x="9048749" y="40386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0" name="Picture Placeholder 8">
            <a:extLst>
              <a:ext uri="{FF2B5EF4-FFF2-40B4-BE49-F238E27FC236}">
                <a16:creationId xmlns:a16="http://schemas.microsoft.com/office/drawing/2014/main" id="{1A395D54-B489-49AA-A6B7-CF02B3BD2EC0}"/>
              </a:ext>
            </a:extLst>
          </p:cNvPr>
          <p:cNvSpPr>
            <a:spLocks noGrp="1"/>
          </p:cNvSpPr>
          <p:nvPr>
            <p:ph type="pic" sz="quarter" idx="11" hasCustomPrompt="1"/>
          </p:nvPr>
        </p:nvSpPr>
        <p:spPr>
          <a:xfrm>
            <a:off x="3545455" y="40386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5" name="Picture Placeholder 8">
            <a:extLst>
              <a:ext uri="{FF2B5EF4-FFF2-40B4-BE49-F238E27FC236}">
                <a16:creationId xmlns:a16="http://schemas.microsoft.com/office/drawing/2014/main" id="{2649ED5E-513E-435D-9C06-5FCA8CE4E4DF}"/>
              </a:ext>
            </a:extLst>
          </p:cNvPr>
          <p:cNvSpPr>
            <a:spLocks noGrp="1"/>
          </p:cNvSpPr>
          <p:nvPr>
            <p:ph type="pic" sz="quarter" idx="12" hasCustomPrompt="1"/>
          </p:nvPr>
        </p:nvSpPr>
        <p:spPr>
          <a:xfrm>
            <a:off x="711200" y="40386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7" name="Picture Placeholder 8">
            <a:extLst>
              <a:ext uri="{FF2B5EF4-FFF2-40B4-BE49-F238E27FC236}">
                <a16:creationId xmlns:a16="http://schemas.microsoft.com/office/drawing/2014/main" id="{64B3ADD1-AFA1-4199-9C99-8C2A77FA50FD}"/>
              </a:ext>
            </a:extLst>
          </p:cNvPr>
          <p:cNvSpPr>
            <a:spLocks noGrp="1"/>
          </p:cNvSpPr>
          <p:nvPr>
            <p:ph type="pic" sz="quarter" idx="13" hasCustomPrompt="1"/>
          </p:nvPr>
        </p:nvSpPr>
        <p:spPr>
          <a:xfrm>
            <a:off x="6296508" y="4038600"/>
            <a:ext cx="2026837"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3" name="Text Placeholder 8">
            <a:extLst>
              <a:ext uri="{FF2B5EF4-FFF2-40B4-BE49-F238E27FC236}">
                <a16:creationId xmlns:a16="http://schemas.microsoft.com/office/drawing/2014/main" id="{89F82D16-511F-4A52-962C-BAFCD9F62F07}"/>
              </a:ext>
            </a:extLst>
          </p:cNvPr>
          <p:cNvSpPr>
            <a:spLocks noGrp="1"/>
          </p:cNvSpPr>
          <p:nvPr>
            <p:ph type="body" sz="quarter" idx="14" hasCustomPrompt="1"/>
          </p:nvPr>
        </p:nvSpPr>
        <p:spPr>
          <a:xfrm>
            <a:off x="609599" y="6276203"/>
            <a:ext cx="6400801"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944E47D6-8880-4D8F-B396-8F1AB820068A}"/>
              </a:ext>
            </a:extLst>
          </p:cNvPr>
          <p:cNvSpPr>
            <a:spLocks noGrp="1"/>
          </p:cNvSpPr>
          <p:nvPr>
            <p:ph type="body" sz="quarter" idx="15" hasCustomPrompt="1"/>
          </p:nvPr>
        </p:nvSpPr>
        <p:spPr>
          <a:xfrm>
            <a:off x="609599" y="1536137"/>
            <a:ext cx="10513549" cy="2306021"/>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35633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am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a:xfrm>
            <a:off x="609600" y="685801"/>
            <a:ext cx="10972800" cy="572892"/>
          </a:xfrm>
        </p:spPr>
        <p:txBody>
          <a:bodyPr/>
          <a:lstStyle>
            <a:lvl1pPr>
              <a:defRPr/>
            </a:lvl1pPr>
          </a:lstStyle>
          <a:p>
            <a:r>
              <a:rPr lang="en-US"/>
              <a:t>Presenters, team members, or project team</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6" name="Content Placeholder 7">
            <a:extLst>
              <a:ext uri="{FF2B5EF4-FFF2-40B4-BE49-F238E27FC236}">
                <a16:creationId xmlns:a16="http://schemas.microsoft.com/office/drawing/2014/main" id="{A5DA7A0E-C3D7-475C-8037-5736940E3D7F}"/>
              </a:ext>
            </a:extLst>
          </p:cNvPr>
          <p:cNvSpPr>
            <a:spLocks noGrp="1"/>
          </p:cNvSpPr>
          <p:nvPr>
            <p:ph sz="quarter" idx="19" hasCustomPrompt="1"/>
          </p:nvPr>
        </p:nvSpPr>
        <p:spPr>
          <a:xfrm>
            <a:off x="609600"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17" name="Picture Placeholder 16">
            <a:extLst>
              <a:ext uri="{FF2B5EF4-FFF2-40B4-BE49-F238E27FC236}">
                <a16:creationId xmlns:a16="http://schemas.microsoft.com/office/drawing/2014/main" id="{A562AA4E-932D-4958-905F-F7D7B7B569DD}"/>
              </a:ext>
            </a:extLst>
          </p:cNvPr>
          <p:cNvSpPr>
            <a:spLocks noGrp="1"/>
          </p:cNvSpPr>
          <p:nvPr>
            <p:ph type="pic" sz="quarter" idx="20"/>
          </p:nvPr>
        </p:nvSpPr>
        <p:spPr>
          <a:xfrm>
            <a:off x="609600" y="1397000"/>
            <a:ext cx="1524000" cy="1727200"/>
          </a:xfrm>
          <a:solidFill>
            <a:schemeClr val="bg1">
              <a:lumMod val="95000"/>
            </a:schemeClr>
          </a:solidFill>
        </p:spPr>
        <p:txBody>
          <a:bodyPr/>
          <a:lstStyle>
            <a:lvl1pPr>
              <a:defRPr sz="2000"/>
            </a:lvl1pPr>
          </a:lstStyle>
          <a:p>
            <a:r>
              <a:rPr lang="en-US"/>
              <a:t>Click icon to add picture</a:t>
            </a:r>
          </a:p>
        </p:txBody>
      </p:sp>
      <p:sp>
        <p:nvSpPr>
          <p:cNvPr id="33" name="Content Placeholder 7">
            <a:extLst>
              <a:ext uri="{FF2B5EF4-FFF2-40B4-BE49-F238E27FC236}">
                <a16:creationId xmlns:a16="http://schemas.microsoft.com/office/drawing/2014/main" id="{BF6F1978-A65A-47B0-B605-740EB74D23C8}"/>
              </a:ext>
            </a:extLst>
          </p:cNvPr>
          <p:cNvSpPr>
            <a:spLocks noGrp="1"/>
          </p:cNvSpPr>
          <p:nvPr>
            <p:ph sz="quarter" idx="21" hasCustomPrompt="1"/>
          </p:nvPr>
        </p:nvSpPr>
        <p:spPr>
          <a:xfrm>
            <a:off x="3058583"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34" name="Picture Placeholder 16">
            <a:extLst>
              <a:ext uri="{FF2B5EF4-FFF2-40B4-BE49-F238E27FC236}">
                <a16:creationId xmlns:a16="http://schemas.microsoft.com/office/drawing/2014/main" id="{81A22844-C3C1-4CCE-8D42-1F344A47C0C8}"/>
              </a:ext>
            </a:extLst>
          </p:cNvPr>
          <p:cNvSpPr>
            <a:spLocks noGrp="1"/>
          </p:cNvSpPr>
          <p:nvPr>
            <p:ph type="pic" sz="quarter" idx="22"/>
          </p:nvPr>
        </p:nvSpPr>
        <p:spPr>
          <a:xfrm>
            <a:off x="3058584" y="1397000"/>
            <a:ext cx="1524000" cy="1727200"/>
          </a:xfrm>
          <a:solidFill>
            <a:schemeClr val="bg1">
              <a:lumMod val="95000"/>
            </a:schemeClr>
          </a:solidFill>
        </p:spPr>
        <p:txBody>
          <a:bodyPr/>
          <a:lstStyle>
            <a:lvl1pPr>
              <a:defRPr sz="1800"/>
            </a:lvl1pPr>
          </a:lstStyle>
          <a:p>
            <a:r>
              <a:rPr lang="en-US"/>
              <a:t>Click icon to add picture</a:t>
            </a:r>
          </a:p>
        </p:txBody>
      </p:sp>
      <p:sp>
        <p:nvSpPr>
          <p:cNvPr id="35" name="Content Placeholder 7">
            <a:extLst>
              <a:ext uri="{FF2B5EF4-FFF2-40B4-BE49-F238E27FC236}">
                <a16:creationId xmlns:a16="http://schemas.microsoft.com/office/drawing/2014/main" id="{78871E0E-58BA-4BA6-B6A8-D9E1C2ED02D9}"/>
              </a:ext>
            </a:extLst>
          </p:cNvPr>
          <p:cNvSpPr>
            <a:spLocks noGrp="1"/>
          </p:cNvSpPr>
          <p:nvPr>
            <p:ph sz="quarter" idx="23" hasCustomPrompt="1"/>
          </p:nvPr>
        </p:nvSpPr>
        <p:spPr>
          <a:xfrm>
            <a:off x="5527905"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36" name="Picture Placeholder 16">
            <a:extLst>
              <a:ext uri="{FF2B5EF4-FFF2-40B4-BE49-F238E27FC236}">
                <a16:creationId xmlns:a16="http://schemas.microsoft.com/office/drawing/2014/main" id="{3CBF751D-4EB0-494D-8B55-1555AD7D941A}"/>
              </a:ext>
            </a:extLst>
          </p:cNvPr>
          <p:cNvSpPr>
            <a:spLocks noGrp="1"/>
          </p:cNvSpPr>
          <p:nvPr>
            <p:ph type="pic" sz="quarter" idx="24"/>
          </p:nvPr>
        </p:nvSpPr>
        <p:spPr>
          <a:xfrm>
            <a:off x="5527905" y="1397000"/>
            <a:ext cx="1524000" cy="1727200"/>
          </a:xfrm>
          <a:solidFill>
            <a:schemeClr val="bg1">
              <a:lumMod val="95000"/>
            </a:schemeClr>
          </a:solidFill>
        </p:spPr>
        <p:txBody>
          <a:bodyPr/>
          <a:lstStyle>
            <a:lvl1pPr>
              <a:defRPr sz="1800"/>
            </a:lvl1pPr>
          </a:lstStyle>
          <a:p>
            <a:r>
              <a:rPr lang="en-US"/>
              <a:t>Click icon to add picture</a:t>
            </a:r>
          </a:p>
        </p:txBody>
      </p:sp>
      <p:sp>
        <p:nvSpPr>
          <p:cNvPr id="37" name="Content Placeholder 7">
            <a:extLst>
              <a:ext uri="{FF2B5EF4-FFF2-40B4-BE49-F238E27FC236}">
                <a16:creationId xmlns:a16="http://schemas.microsoft.com/office/drawing/2014/main" id="{018584C8-AB20-478F-B77E-C21D65C08946}"/>
              </a:ext>
            </a:extLst>
          </p:cNvPr>
          <p:cNvSpPr>
            <a:spLocks noGrp="1"/>
          </p:cNvSpPr>
          <p:nvPr>
            <p:ph sz="quarter" idx="25" hasCustomPrompt="1"/>
          </p:nvPr>
        </p:nvSpPr>
        <p:spPr>
          <a:xfrm>
            <a:off x="8026400"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38" name="Picture Placeholder 16">
            <a:extLst>
              <a:ext uri="{FF2B5EF4-FFF2-40B4-BE49-F238E27FC236}">
                <a16:creationId xmlns:a16="http://schemas.microsoft.com/office/drawing/2014/main" id="{535A80EF-8FC7-4FA5-921A-BA4BAB5A40ED}"/>
              </a:ext>
            </a:extLst>
          </p:cNvPr>
          <p:cNvSpPr>
            <a:spLocks noGrp="1"/>
          </p:cNvSpPr>
          <p:nvPr>
            <p:ph type="pic" sz="quarter" idx="26"/>
          </p:nvPr>
        </p:nvSpPr>
        <p:spPr>
          <a:xfrm>
            <a:off x="8026400" y="1397000"/>
            <a:ext cx="1524000" cy="1727200"/>
          </a:xfrm>
          <a:solidFill>
            <a:schemeClr val="bg1">
              <a:lumMod val="95000"/>
            </a:schemeClr>
          </a:solidFill>
        </p:spPr>
        <p:txBody>
          <a:bodyPr/>
          <a:lstStyle>
            <a:lvl1pPr>
              <a:defRPr sz="1800"/>
            </a:lvl1pPr>
          </a:lstStyle>
          <a:p>
            <a:r>
              <a:rPr lang="en-US"/>
              <a:t>Click icon to add picture</a:t>
            </a:r>
          </a:p>
        </p:txBody>
      </p:sp>
      <p:sp>
        <p:nvSpPr>
          <p:cNvPr id="39" name="Content Placeholder 7">
            <a:extLst>
              <a:ext uri="{FF2B5EF4-FFF2-40B4-BE49-F238E27FC236}">
                <a16:creationId xmlns:a16="http://schemas.microsoft.com/office/drawing/2014/main" id="{254EA6DF-9129-4C56-840D-0A08706EBE14}"/>
              </a:ext>
            </a:extLst>
          </p:cNvPr>
          <p:cNvSpPr>
            <a:spLocks noGrp="1"/>
          </p:cNvSpPr>
          <p:nvPr>
            <p:ph sz="quarter" idx="27" hasCustomPrompt="1"/>
          </p:nvPr>
        </p:nvSpPr>
        <p:spPr>
          <a:xfrm>
            <a:off x="614017"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0" name="Picture Placeholder 16">
            <a:extLst>
              <a:ext uri="{FF2B5EF4-FFF2-40B4-BE49-F238E27FC236}">
                <a16:creationId xmlns:a16="http://schemas.microsoft.com/office/drawing/2014/main" id="{79E9A7A1-2BCD-4353-BEF9-C5760E75A362}"/>
              </a:ext>
            </a:extLst>
          </p:cNvPr>
          <p:cNvSpPr>
            <a:spLocks noGrp="1"/>
          </p:cNvSpPr>
          <p:nvPr>
            <p:ph type="pic" sz="quarter" idx="28"/>
          </p:nvPr>
        </p:nvSpPr>
        <p:spPr>
          <a:xfrm>
            <a:off x="614017" y="3834677"/>
            <a:ext cx="1524000" cy="1727200"/>
          </a:xfrm>
          <a:solidFill>
            <a:schemeClr val="bg1">
              <a:lumMod val="95000"/>
            </a:schemeClr>
          </a:solidFill>
        </p:spPr>
        <p:txBody>
          <a:bodyPr/>
          <a:lstStyle>
            <a:lvl1pPr>
              <a:defRPr sz="1800"/>
            </a:lvl1pPr>
          </a:lstStyle>
          <a:p>
            <a:r>
              <a:rPr lang="en-US"/>
              <a:t>Click icon to add picture</a:t>
            </a:r>
          </a:p>
        </p:txBody>
      </p:sp>
      <p:sp>
        <p:nvSpPr>
          <p:cNvPr id="41" name="Content Placeholder 7">
            <a:extLst>
              <a:ext uri="{FF2B5EF4-FFF2-40B4-BE49-F238E27FC236}">
                <a16:creationId xmlns:a16="http://schemas.microsoft.com/office/drawing/2014/main" id="{ECB2E163-C236-4EEA-8AAC-77C4579375CA}"/>
              </a:ext>
            </a:extLst>
          </p:cNvPr>
          <p:cNvSpPr>
            <a:spLocks noGrp="1"/>
          </p:cNvSpPr>
          <p:nvPr>
            <p:ph sz="quarter" idx="29" hasCustomPrompt="1"/>
          </p:nvPr>
        </p:nvSpPr>
        <p:spPr>
          <a:xfrm>
            <a:off x="3063001"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2" name="Picture Placeholder 16">
            <a:extLst>
              <a:ext uri="{FF2B5EF4-FFF2-40B4-BE49-F238E27FC236}">
                <a16:creationId xmlns:a16="http://schemas.microsoft.com/office/drawing/2014/main" id="{D99F46B6-C9C4-45A0-92DE-9EBA8BBAAFB9}"/>
              </a:ext>
            </a:extLst>
          </p:cNvPr>
          <p:cNvSpPr>
            <a:spLocks noGrp="1"/>
          </p:cNvSpPr>
          <p:nvPr>
            <p:ph type="pic" sz="quarter" idx="30"/>
          </p:nvPr>
        </p:nvSpPr>
        <p:spPr>
          <a:xfrm>
            <a:off x="3063001" y="3834677"/>
            <a:ext cx="1524000" cy="1727200"/>
          </a:xfrm>
          <a:solidFill>
            <a:schemeClr val="bg1">
              <a:lumMod val="95000"/>
            </a:schemeClr>
          </a:solidFill>
        </p:spPr>
        <p:txBody>
          <a:bodyPr/>
          <a:lstStyle>
            <a:lvl1pPr>
              <a:defRPr sz="1800"/>
            </a:lvl1pPr>
          </a:lstStyle>
          <a:p>
            <a:r>
              <a:rPr lang="en-US"/>
              <a:t>Click icon to add picture</a:t>
            </a:r>
          </a:p>
        </p:txBody>
      </p:sp>
      <p:sp>
        <p:nvSpPr>
          <p:cNvPr id="43" name="Content Placeholder 7">
            <a:extLst>
              <a:ext uri="{FF2B5EF4-FFF2-40B4-BE49-F238E27FC236}">
                <a16:creationId xmlns:a16="http://schemas.microsoft.com/office/drawing/2014/main" id="{C3EF3042-F366-480B-9754-B298CEF47C46}"/>
              </a:ext>
            </a:extLst>
          </p:cNvPr>
          <p:cNvSpPr>
            <a:spLocks noGrp="1"/>
          </p:cNvSpPr>
          <p:nvPr>
            <p:ph sz="quarter" idx="31" hasCustomPrompt="1"/>
          </p:nvPr>
        </p:nvSpPr>
        <p:spPr>
          <a:xfrm>
            <a:off x="5532322"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4" name="Picture Placeholder 16">
            <a:extLst>
              <a:ext uri="{FF2B5EF4-FFF2-40B4-BE49-F238E27FC236}">
                <a16:creationId xmlns:a16="http://schemas.microsoft.com/office/drawing/2014/main" id="{0F626AD7-79F9-447D-A509-BAD3EA659936}"/>
              </a:ext>
            </a:extLst>
          </p:cNvPr>
          <p:cNvSpPr>
            <a:spLocks noGrp="1"/>
          </p:cNvSpPr>
          <p:nvPr>
            <p:ph type="pic" sz="quarter" idx="32"/>
          </p:nvPr>
        </p:nvSpPr>
        <p:spPr>
          <a:xfrm>
            <a:off x="5532323" y="3834677"/>
            <a:ext cx="1524000" cy="1727200"/>
          </a:xfrm>
          <a:solidFill>
            <a:schemeClr val="bg1">
              <a:lumMod val="95000"/>
            </a:schemeClr>
          </a:solidFill>
        </p:spPr>
        <p:txBody>
          <a:bodyPr/>
          <a:lstStyle>
            <a:lvl1pPr>
              <a:defRPr sz="1800"/>
            </a:lvl1pPr>
          </a:lstStyle>
          <a:p>
            <a:r>
              <a:rPr lang="en-US"/>
              <a:t>Click icon to add picture</a:t>
            </a:r>
          </a:p>
        </p:txBody>
      </p:sp>
      <p:sp>
        <p:nvSpPr>
          <p:cNvPr id="45" name="Content Placeholder 7">
            <a:extLst>
              <a:ext uri="{FF2B5EF4-FFF2-40B4-BE49-F238E27FC236}">
                <a16:creationId xmlns:a16="http://schemas.microsoft.com/office/drawing/2014/main" id="{8A75796F-B715-4504-A5B7-9D778DC5F98A}"/>
              </a:ext>
            </a:extLst>
          </p:cNvPr>
          <p:cNvSpPr>
            <a:spLocks noGrp="1"/>
          </p:cNvSpPr>
          <p:nvPr>
            <p:ph sz="quarter" idx="33" hasCustomPrompt="1"/>
          </p:nvPr>
        </p:nvSpPr>
        <p:spPr>
          <a:xfrm>
            <a:off x="8030817"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6" name="Picture Placeholder 16">
            <a:extLst>
              <a:ext uri="{FF2B5EF4-FFF2-40B4-BE49-F238E27FC236}">
                <a16:creationId xmlns:a16="http://schemas.microsoft.com/office/drawing/2014/main" id="{5FB31DB9-5D65-498C-BCCD-79DC1A2E9846}"/>
              </a:ext>
            </a:extLst>
          </p:cNvPr>
          <p:cNvSpPr>
            <a:spLocks noGrp="1"/>
          </p:cNvSpPr>
          <p:nvPr>
            <p:ph type="pic" sz="quarter" idx="34"/>
          </p:nvPr>
        </p:nvSpPr>
        <p:spPr>
          <a:xfrm>
            <a:off x="8030817" y="3834677"/>
            <a:ext cx="1524000" cy="1727200"/>
          </a:xfrm>
          <a:solidFill>
            <a:schemeClr val="bg1">
              <a:lumMod val="95000"/>
            </a:schemeClr>
          </a:solidFill>
        </p:spPr>
        <p:txBody>
          <a:bodyPr/>
          <a:lstStyle>
            <a:lvl1pPr>
              <a:defRPr sz="1800"/>
            </a:lvl1pPr>
          </a:lstStyle>
          <a:p>
            <a:r>
              <a:rPr lang="en-US"/>
              <a:t>Click icon to add picture</a:t>
            </a:r>
          </a:p>
        </p:txBody>
      </p:sp>
    </p:spTree>
    <p:extLst>
      <p:ext uri="{BB962C8B-B14F-4D97-AF65-F5344CB8AC3E}">
        <p14:creationId xmlns:p14="http://schemas.microsoft.com/office/powerpoint/2010/main" val="52703775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Upcoming Cours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p:txBody>
          <a:bodyPr/>
          <a:lstStyle>
            <a:lvl1pPr>
              <a:defRPr/>
            </a:lvl1pPr>
          </a:lstStyle>
          <a:p>
            <a:r>
              <a:rPr lang="en-US"/>
              <a:t>Upcoming courses</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5" name="Content Placeholder 2">
            <a:extLst>
              <a:ext uri="{FF2B5EF4-FFF2-40B4-BE49-F238E27FC236}">
                <a16:creationId xmlns:a16="http://schemas.microsoft.com/office/drawing/2014/main" id="{003A50BB-BD82-45B4-A36C-76DB6B00F2E3}"/>
              </a:ext>
            </a:extLst>
          </p:cNvPr>
          <p:cNvSpPr>
            <a:spLocks noGrp="1"/>
          </p:cNvSpPr>
          <p:nvPr>
            <p:ph sz="quarter" idx="17" hasCustomPrompt="1"/>
          </p:nvPr>
        </p:nvSpPr>
        <p:spPr>
          <a:xfrm>
            <a:off x="558802" y="2429237"/>
            <a:ext cx="8422212" cy="446616"/>
          </a:xfrm>
        </p:spPr>
        <p:txBody>
          <a:bodyPr lIns="0" tIns="0">
            <a:noAutofit/>
          </a:bodyPr>
          <a:lstStyle>
            <a:lvl1pPr marL="0" indent="0">
              <a:buFontTx/>
              <a:buNone/>
              <a:defRPr sz="3200">
                <a:solidFill>
                  <a:schemeClr val="accent1"/>
                </a:solidFill>
              </a:defRPr>
            </a:lvl1pPr>
          </a:lstStyle>
          <a:p>
            <a:pPr lvl="0"/>
            <a:r>
              <a:rPr lang="en-US"/>
              <a:t>Course Name</a:t>
            </a:r>
          </a:p>
        </p:txBody>
      </p:sp>
      <p:sp>
        <p:nvSpPr>
          <p:cNvPr id="6" name="Content Placeholder 7">
            <a:extLst>
              <a:ext uri="{FF2B5EF4-FFF2-40B4-BE49-F238E27FC236}">
                <a16:creationId xmlns:a16="http://schemas.microsoft.com/office/drawing/2014/main" id="{A5DA7A0E-C3D7-475C-8037-5736940E3D7F}"/>
              </a:ext>
            </a:extLst>
          </p:cNvPr>
          <p:cNvSpPr>
            <a:spLocks noGrp="1"/>
          </p:cNvSpPr>
          <p:nvPr>
            <p:ph sz="quarter" idx="19" hasCustomPrompt="1"/>
          </p:nvPr>
        </p:nvSpPr>
        <p:spPr>
          <a:xfrm>
            <a:off x="569384" y="2965423"/>
            <a:ext cx="8422216" cy="996977"/>
          </a:xfrm>
        </p:spPr>
        <p:txBody>
          <a:bodyPr lIns="0" tIns="0">
            <a:noAutofit/>
          </a:bodyPr>
          <a:lstStyle>
            <a:lvl1pPr marL="0" indent="0">
              <a:lnSpc>
                <a:spcPts val="1867"/>
              </a:lnSpc>
              <a:buFontTx/>
              <a:buNone/>
              <a:defRPr sz="2667" b="0"/>
            </a:lvl1pPr>
          </a:lstStyle>
          <a:p>
            <a:pPr lvl="0"/>
            <a:r>
              <a:rPr lang="en-US"/>
              <a:t>Date</a:t>
            </a:r>
          </a:p>
        </p:txBody>
      </p:sp>
      <p:sp>
        <p:nvSpPr>
          <p:cNvPr id="7" name="Content Placeholder 7">
            <a:extLst>
              <a:ext uri="{FF2B5EF4-FFF2-40B4-BE49-F238E27FC236}">
                <a16:creationId xmlns:a16="http://schemas.microsoft.com/office/drawing/2014/main" id="{C379509C-E953-47E7-A69E-E9F9F9681A1A}"/>
              </a:ext>
            </a:extLst>
          </p:cNvPr>
          <p:cNvSpPr>
            <a:spLocks noGrp="1"/>
          </p:cNvSpPr>
          <p:nvPr>
            <p:ph sz="quarter" idx="20" hasCustomPrompt="1"/>
          </p:nvPr>
        </p:nvSpPr>
        <p:spPr>
          <a:xfrm>
            <a:off x="558800" y="4788104"/>
            <a:ext cx="8422216" cy="1079296"/>
          </a:xfrm>
        </p:spPr>
        <p:txBody>
          <a:bodyPr lIns="0" tIns="0">
            <a:noAutofit/>
          </a:bodyPr>
          <a:lstStyle>
            <a:lvl1pPr marL="0" indent="0">
              <a:lnSpc>
                <a:spcPts val="1867"/>
              </a:lnSpc>
              <a:buFontTx/>
              <a:buNone/>
              <a:defRPr sz="2667"/>
            </a:lvl1pPr>
          </a:lstStyle>
          <a:p>
            <a:pPr lvl="0"/>
            <a:r>
              <a:rPr lang="en-US"/>
              <a:t>Date</a:t>
            </a:r>
          </a:p>
        </p:txBody>
      </p:sp>
      <p:sp>
        <p:nvSpPr>
          <p:cNvPr id="8" name="Content Placeholder 2">
            <a:extLst>
              <a:ext uri="{FF2B5EF4-FFF2-40B4-BE49-F238E27FC236}">
                <a16:creationId xmlns:a16="http://schemas.microsoft.com/office/drawing/2014/main" id="{A03DDB5B-61D6-4BF7-8D26-B42853BBC840}"/>
              </a:ext>
            </a:extLst>
          </p:cNvPr>
          <p:cNvSpPr>
            <a:spLocks noGrp="1"/>
          </p:cNvSpPr>
          <p:nvPr>
            <p:ph sz="quarter" idx="22" hasCustomPrompt="1"/>
          </p:nvPr>
        </p:nvSpPr>
        <p:spPr>
          <a:xfrm>
            <a:off x="569388" y="4247453"/>
            <a:ext cx="8422212" cy="446616"/>
          </a:xfrm>
        </p:spPr>
        <p:txBody>
          <a:bodyPr lIns="0" tIns="0">
            <a:noAutofit/>
          </a:bodyPr>
          <a:lstStyle>
            <a:lvl1pPr marL="0" indent="0">
              <a:buFontTx/>
              <a:buNone/>
              <a:defRPr sz="3200">
                <a:solidFill>
                  <a:schemeClr val="accent1"/>
                </a:solidFill>
              </a:defRPr>
            </a:lvl1pPr>
          </a:lstStyle>
          <a:p>
            <a:pPr lvl="0"/>
            <a:r>
              <a:rPr lang="en-US"/>
              <a:t>Course Name</a:t>
            </a:r>
          </a:p>
        </p:txBody>
      </p:sp>
      <p:sp>
        <p:nvSpPr>
          <p:cNvPr id="18" name="Text Placeholder 17">
            <a:extLst>
              <a:ext uri="{FF2B5EF4-FFF2-40B4-BE49-F238E27FC236}">
                <a16:creationId xmlns:a16="http://schemas.microsoft.com/office/drawing/2014/main" id="{9C707248-F87B-41DF-B2BF-65306E981A71}"/>
              </a:ext>
            </a:extLst>
          </p:cNvPr>
          <p:cNvSpPr>
            <a:spLocks noGrp="1"/>
          </p:cNvSpPr>
          <p:nvPr>
            <p:ph type="body" sz="quarter" idx="31" hasCustomPrompt="1"/>
          </p:nvPr>
        </p:nvSpPr>
        <p:spPr>
          <a:xfrm>
            <a:off x="2681816" y="1444531"/>
            <a:ext cx="8900584" cy="812800"/>
          </a:xfrm>
        </p:spPr>
        <p:txBody>
          <a:bodyPr lIns="0">
            <a:noAutofit/>
          </a:bodyPr>
          <a:lstStyle>
            <a:lvl1pPr>
              <a:defRPr sz="3600" b="0">
                <a:solidFill>
                  <a:srgbClr val="027ABB"/>
                </a:solidFill>
              </a:defRPr>
            </a:lvl1pPr>
          </a:lstStyle>
          <a:p>
            <a:pPr lvl="0"/>
            <a:r>
              <a:rPr lang="en-US"/>
              <a:t>sourcewell-mn.gov/</a:t>
            </a:r>
            <a:r>
              <a:rPr lang="en-US" err="1"/>
              <a:t>edregistration</a:t>
            </a:r>
            <a:endParaRPr lang="en-US"/>
          </a:p>
        </p:txBody>
      </p:sp>
      <p:sp>
        <p:nvSpPr>
          <p:cNvPr id="9" name="Text Placeholder 17">
            <a:extLst>
              <a:ext uri="{FF2B5EF4-FFF2-40B4-BE49-F238E27FC236}">
                <a16:creationId xmlns:a16="http://schemas.microsoft.com/office/drawing/2014/main" id="{EE2861F6-81DD-43E0-8889-04FD0B7F96DD}"/>
              </a:ext>
            </a:extLst>
          </p:cNvPr>
          <p:cNvSpPr>
            <a:spLocks noGrp="1"/>
          </p:cNvSpPr>
          <p:nvPr>
            <p:ph type="body" sz="quarter" idx="32" hasCustomPrompt="1"/>
          </p:nvPr>
        </p:nvSpPr>
        <p:spPr>
          <a:xfrm>
            <a:off x="584200" y="1447800"/>
            <a:ext cx="2463800" cy="812800"/>
          </a:xfrm>
        </p:spPr>
        <p:txBody>
          <a:bodyPr lIns="0">
            <a:noAutofit/>
          </a:bodyPr>
          <a:lstStyle>
            <a:lvl1pPr>
              <a:defRPr sz="3600" b="0">
                <a:solidFill>
                  <a:schemeClr val="tx1"/>
                </a:solidFill>
              </a:defRPr>
            </a:lvl1pPr>
          </a:lstStyle>
          <a:p>
            <a:pPr lvl="0"/>
            <a:r>
              <a:rPr lang="en-US"/>
              <a:t>Register at</a:t>
            </a:r>
          </a:p>
        </p:txBody>
      </p:sp>
    </p:spTree>
    <p:extLst>
      <p:ext uri="{BB962C8B-B14F-4D97-AF65-F5344CB8AC3E}">
        <p14:creationId xmlns:p14="http://schemas.microsoft.com/office/powerpoint/2010/main" val="27586610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p:txBody>
          <a:bodyPr/>
          <a:lstStyle>
            <a:lvl1pPr>
              <a:defRPr/>
            </a:lvl1pPr>
          </a:lstStyle>
          <a:p>
            <a:r>
              <a:rPr lang="en-US"/>
              <a:t>References</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9" name="Text Placeholder 11">
            <a:extLst>
              <a:ext uri="{FF2B5EF4-FFF2-40B4-BE49-F238E27FC236}">
                <a16:creationId xmlns:a16="http://schemas.microsoft.com/office/drawing/2014/main" id="{9410C396-423D-4436-9C39-EE3712E3A44A}"/>
              </a:ext>
            </a:extLst>
          </p:cNvPr>
          <p:cNvSpPr>
            <a:spLocks noGrp="1"/>
          </p:cNvSpPr>
          <p:nvPr>
            <p:ph type="body" sz="quarter" idx="15" hasCustomPrompt="1"/>
          </p:nvPr>
        </p:nvSpPr>
        <p:spPr>
          <a:xfrm>
            <a:off x="609600" y="1528763"/>
            <a:ext cx="10972800" cy="4643436"/>
          </a:xfrm>
        </p:spPr>
        <p:txBody>
          <a:bodyPr lIns="0" tIns="0"/>
          <a:lstStyle>
            <a:lvl1pPr>
              <a:defRPr sz="2800"/>
            </a:lvl1pPr>
          </a:lstStyle>
          <a:p>
            <a:pPr lvl="0"/>
            <a:r>
              <a:rPr lang="en-US"/>
              <a:t>See instructions on the left panel.</a:t>
            </a:r>
          </a:p>
        </p:txBody>
      </p:sp>
    </p:spTree>
    <p:extLst>
      <p:ext uri="{BB962C8B-B14F-4D97-AF65-F5344CB8AC3E}">
        <p14:creationId xmlns:p14="http://schemas.microsoft.com/office/powerpoint/2010/main" val="10221503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able_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39A83-A014-4EE4-96AA-5E454503684B}"/>
              </a:ext>
            </a:extLst>
          </p:cNvPr>
          <p:cNvSpPr>
            <a:spLocks noGrp="1"/>
          </p:cNvSpPr>
          <p:nvPr>
            <p:ph type="title" hasCustomPrompt="1"/>
          </p:nvPr>
        </p:nvSpPr>
        <p:spPr/>
        <p:txBody>
          <a:bodyPr/>
          <a:lstStyle>
            <a:lvl1pPr>
              <a:defRPr/>
            </a:lvl1pPr>
          </a:lstStyle>
          <a:p>
            <a:r>
              <a:rPr lang="en-US"/>
              <a:t>Capitalize first letter of first word in title</a:t>
            </a:r>
          </a:p>
        </p:txBody>
      </p:sp>
      <p:sp>
        <p:nvSpPr>
          <p:cNvPr id="7" name="Slide Number Placeholder 5">
            <a:extLst>
              <a:ext uri="{FF2B5EF4-FFF2-40B4-BE49-F238E27FC236}">
                <a16:creationId xmlns:a16="http://schemas.microsoft.com/office/drawing/2014/main" id="{30AC9BC8-EF79-41CE-ABA2-B1952DD4F7BE}"/>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4" name="Table Placeholder 3">
            <a:extLst>
              <a:ext uri="{FF2B5EF4-FFF2-40B4-BE49-F238E27FC236}">
                <a16:creationId xmlns:a16="http://schemas.microsoft.com/office/drawing/2014/main" id="{A5414A07-36CB-41E4-97EE-8E3A7DBAB35B}"/>
              </a:ext>
            </a:extLst>
          </p:cNvPr>
          <p:cNvSpPr>
            <a:spLocks noGrp="1"/>
          </p:cNvSpPr>
          <p:nvPr>
            <p:ph type="tbl" sz="quarter" idx="10" hasCustomPrompt="1"/>
          </p:nvPr>
        </p:nvSpPr>
        <p:spPr>
          <a:xfrm>
            <a:off x="609600" y="1600200"/>
            <a:ext cx="10972800" cy="3556000"/>
          </a:xfrm>
        </p:spPr>
        <p:txBody>
          <a:bodyPr anchor="ctr"/>
          <a:lstStyle>
            <a:lvl1pPr algn="ctr">
              <a:defRPr/>
            </a:lvl1pPr>
          </a:lstStyle>
          <a:p>
            <a:r>
              <a:rPr lang="en-US"/>
              <a:t>Insert your table here. </a:t>
            </a:r>
          </a:p>
          <a:p>
            <a:r>
              <a:rPr lang="en-US"/>
              <a:t>It should appear in </a:t>
            </a:r>
            <a:r>
              <a:rPr lang="en-US" err="1"/>
              <a:t>Sourcewell</a:t>
            </a:r>
            <a:r>
              <a:rPr lang="en-US"/>
              <a:t> branded colors.</a:t>
            </a:r>
          </a:p>
        </p:txBody>
      </p:sp>
      <p:sp>
        <p:nvSpPr>
          <p:cNvPr id="8" name="Text Placeholder 8">
            <a:extLst>
              <a:ext uri="{FF2B5EF4-FFF2-40B4-BE49-F238E27FC236}">
                <a16:creationId xmlns:a16="http://schemas.microsoft.com/office/drawing/2014/main" id="{684371F8-EA41-4D51-9B75-B073CCB0BFA3}"/>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2059821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EF0BF258-4389-44DC-BDC1-F7B253A4B4EB}"/>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8" name="Title 17">
            <a:extLst>
              <a:ext uri="{FF2B5EF4-FFF2-40B4-BE49-F238E27FC236}">
                <a16:creationId xmlns:a16="http://schemas.microsoft.com/office/drawing/2014/main" id="{8154F9E3-ED59-4232-BD3B-D878263AC595}"/>
              </a:ext>
            </a:extLst>
          </p:cNvPr>
          <p:cNvSpPr>
            <a:spLocks noGrp="1"/>
          </p:cNvSpPr>
          <p:nvPr>
            <p:ph type="title" hasCustomPrompt="1"/>
          </p:nvPr>
        </p:nvSpPr>
        <p:spPr>
          <a:xfrm>
            <a:off x="609600" y="685801"/>
            <a:ext cx="10972800" cy="518347"/>
          </a:xfrm>
        </p:spPr>
        <p:txBody>
          <a:bodyPr/>
          <a:lstStyle>
            <a:lvl1pPr marL="0" marR="0" indent="0" algn="l" defTabSz="1219170" rtl="0" eaLnBrk="1" fontAlgn="auto" latinLnBrk="0" hangingPunct="1">
              <a:lnSpc>
                <a:spcPts val="3733"/>
              </a:lnSpc>
              <a:spcBef>
                <a:spcPct val="0"/>
              </a:spcBef>
              <a:spcAft>
                <a:spcPts val="0"/>
              </a:spcAft>
              <a:buClrTx/>
              <a:buSzTx/>
              <a:buFontTx/>
              <a:buNone/>
              <a:tabLst/>
              <a:defRPr/>
            </a:lvl1pPr>
          </a:lstStyle>
          <a:p>
            <a:pPr marL="0" marR="0" lvl="0" indent="0" algn="l" defTabSz="1219170" rtl="0" eaLnBrk="1" fontAlgn="auto" latinLnBrk="0" hangingPunct="1">
              <a:lnSpc>
                <a:spcPts val="3733"/>
              </a:lnSpc>
              <a:spcBef>
                <a:spcPct val="0"/>
              </a:spcBef>
              <a:spcAft>
                <a:spcPts val="0"/>
              </a:spcAft>
              <a:buClrTx/>
              <a:buSzTx/>
              <a:buFontTx/>
              <a:buNone/>
              <a:tabLst/>
              <a:defRPr/>
            </a:pPr>
            <a:r>
              <a:rPr lang="en-US" sz="4800"/>
              <a:t>Animation and transitions</a:t>
            </a:r>
            <a:endParaRPr lang="en-US"/>
          </a:p>
        </p:txBody>
      </p:sp>
      <p:sp>
        <p:nvSpPr>
          <p:cNvPr id="9" name="SmartArt Placeholder 8">
            <a:extLst>
              <a:ext uri="{FF2B5EF4-FFF2-40B4-BE49-F238E27FC236}">
                <a16:creationId xmlns:a16="http://schemas.microsoft.com/office/drawing/2014/main" id="{92C51484-FC36-45C5-8927-753836AB8F35}"/>
              </a:ext>
            </a:extLst>
          </p:cNvPr>
          <p:cNvSpPr>
            <a:spLocks noGrp="1"/>
          </p:cNvSpPr>
          <p:nvPr>
            <p:ph type="dgm" sz="quarter" idx="11" hasCustomPrompt="1"/>
          </p:nvPr>
        </p:nvSpPr>
        <p:spPr>
          <a:xfrm>
            <a:off x="609600" y="3110605"/>
            <a:ext cx="10668000" cy="2959996"/>
          </a:xfrm>
        </p:spPr>
        <p:txBody>
          <a:bodyPr anchor="t"/>
          <a:lstStyle>
            <a:lvl1pPr algn="ctr">
              <a:defRPr/>
            </a:lvl1pPr>
          </a:lstStyle>
          <a:p>
            <a:r>
              <a:rPr lang="en-US"/>
              <a:t>Click here to create your smart art</a:t>
            </a:r>
          </a:p>
        </p:txBody>
      </p:sp>
      <p:sp>
        <p:nvSpPr>
          <p:cNvPr id="14" name="Text Placeholder 11">
            <a:extLst>
              <a:ext uri="{FF2B5EF4-FFF2-40B4-BE49-F238E27FC236}">
                <a16:creationId xmlns:a16="http://schemas.microsoft.com/office/drawing/2014/main" id="{9BA57435-25FB-4A00-B9E2-4375685F84A8}"/>
              </a:ext>
            </a:extLst>
          </p:cNvPr>
          <p:cNvSpPr>
            <a:spLocks noGrp="1"/>
          </p:cNvSpPr>
          <p:nvPr>
            <p:ph type="body" sz="quarter" idx="15" hasCustomPrompt="1"/>
          </p:nvPr>
        </p:nvSpPr>
        <p:spPr>
          <a:xfrm>
            <a:off x="609599" y="1305747"/>
            <a:ext cx="10619251" cy="1703259"/>
          </a:xfrm>
        </p:spPr>
        <p:txBody>
          <a:bodyPr lIns="0" tIns="0"/>
          <a:lstStyle>
            <a:lvl1pPr>
              <a:defRPr/>
            </a:lvl1pPr>
          </a:lstStyle>
          <a:p>
            <a:pPr lvl="0"/>
            <a:r>
              <a:rPr lang="en-US"/>
              <a:t>See instructions on the left panel.</a:t>
            </a:r>
          </a:p>
        </p:txBody>
      </p:sp>
      <p:sp>
        <p:nvSpPr>
          <p:cNvPr id="10" name="Text Placeholder 8">
            <a:extLst>
              <a:ext uri="{FF2B5EF4-FFF2-40B4-BE49-F238E27FC236}">
                <a16:creationId xmlns:a16="http://schemas.microsoft.com/office/drawing/2014/main" id="{ECE17747-8037-4D44-9932-173C47D94C0E}"/>
              </a:ext>
            </a:extLst>
          </p:cNvPr>
          <p:cNvSpPr>
            <a:spLocks noGrp="1"/>
          </p:cNvSpPr>
          <p:nvPr>
            <p:ph type="body" sz="quarter" idx="16"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390124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1 Aerial Cit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441E7F-4244-2E49-A7F0-5F3AED2C0A4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008" b="9952"/>
          <a:stretch/>
        </p:blipFill>
        <p:spPr>
          <a:xfrm>
            <a:off x="1" y="0"/>
            <a:ext cx="12192000" cy="6858000"/>
          </a:xfrm>
          <a:prstGeom prst="rect">
            <a:avLst/>
          </a:prstGeom>
        </p:spPr>
      </p:pic>
      <p:pic>
        <p:nvPicPr>
          <p:cNvPr id="6" name="Picture 5" descr="Alternate_Shape_Oranc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2" name="Title 1"/>
          <p:cNvSpPr>
            <a:spLocks noGrp="1"/>
          </p:cNvSpPr>
          <p:nvPr>
            <p:ph type="ctrTitle" hasCustomPrompt="1"/>
          </p:nvPr>
        </p:nvSpPr>
        <p:spPr>
          <a:xfrm>
            <a:off x="914400" y="2843472"/>
            <a:ext cx="4876800" cy="2049600"/>
          </a:xfrm>
        </p:spPr>
        <p:txBody>
          <a:bodyPr wrap="square" lIns="0" tIns="0" rIns="0" bIns="0" numCol="1" anchor="ctr" anchorCtr="0">
            <a:no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31" name="Text Placeholder 29"/>
          <p:cNvSpPr>
            <a:spLocks noGrp="1"/>
          </p:cNvSpPr>
          <p:nvPr>
            <p:ph type="body" sz="quarter" idx="10" hasCustomPrompt="1"/>
          </p:nvPr>
        </p:nvSpPr>
        <p:spPr>
          <a:xfrm>
            <a:off x="914400" y="4947048"/>
            <a:ext cx="4876800" cy="492443"/>
          </a:xfrm>
          <a:prstGeom prst="rect">
            <a:avLst/>
          </a:prstGeom>
        </p:spPr>
        <p:txBody>
          <a:bodyPr lIns="0" tIns="0" rIns="0" bIns="0" anchor="t">
            <a:no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C20877E0-70DF-4057-9F2D-93B3662043A1}"/>
              </a:ext>
            </a:extLst>
          </p:cNvPr>
          <p:cNvSpPr>
            <a:spLocks noGrp="1"/>
          </p:cNvSpPr>
          <p:nvPr>
            <p:ph type="body" sz="quarter" idx="11" hasCustomPrompt="1"/>
          </p:nvPr>
        </p:nvSpPr>
        <p:spPr>
          <a:xfrm>
            <a:off x="914400" y="5765800"/>
            <a:ext cx="487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C1573ABB-65A7-4B5A-B033-32627B9D8E9E}" type="datetime4">
              <a:rPr lang="en-US" smtClean="0"/>
              <a:t>July 6, 2021</a:t>
            </a:fld>
            <a:endParaRPr lang="en-US"/>
          </a:p>
        </p:txBody>
      </p:sp>
      <p:pic>
        <p:nvPicPr>
          <p:cNvPr id="16" name="Graphic 15">
            <a:extLst>
              <a:ext uri="{FF2B5EF4-FFF2-40B4-BE49-F238E27FC236}">
                <a16:creationId xmlns:a16="http://schemas.microsoft.com/office/drawing/2014/main" id="{AF4F6E22-DA01-42BD-B11E-236DFE86178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53161" y="381000"/>
            <a:ext cx="3134039" cy="1083733"/>
          </a:xfrm>
          <a:prstGeom prst="rect">
            <a:avLst/>
          </a:prstGeom>
        </p:spPr>
      </p:pic>
    </p:spTree>
    <p:extLst>
      <p:ext uri="{BB962C8B-B14F-4D97-AF65-F5344CB8AC3E}">
        <p14:creationId xmlns:p14="http://schemas.microsoft.com/office/powerpoint/2010/main" val="277483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unch">
    <p:spTree>
      <p:nvGrpSpPr>
        <p:cNvPr id="1" name=""/>
        <p:cNvGrpSpPr/>
        <p:nvPr/>
      </p:nvGrpSpPr>
      <p:grpSpPr>
        <a:xfrm>
          <a:off x="0" y="0"/>
          <a:ext cx="0" cy="0"/>
          <a:chOff x="0" y="0"/>
          <a:chExt cx="0" cy="0"/>
        </a:xfrm>
      </p:grpSpPr>
      <p:pic>
        <p:nvPicPr>
          <p:cNvPr id="4" name="Picture 3" descr="Alternate_Shape_Orance.png">
            <a:extLst>
              <a:ext uri="{FF2B5EF4-FFF2-40B4-BE49-F238E27FC236}">
                <a16:creationId xmlns:a16="http://schemas.microsoft.com/office/drawing/2014/main" id="{D48A36D7-FF1E-4979-A9F2-090E67C861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5" name="Title 1">
            <a:extLst>
              <a:ext uri="{FF2B5EF4-FFF2-40B4-BE49-F238E27FC236}">
                <a16:creationId xmlns:a16="http://schemas.microsoft.com/office/drawing/2014/main" id="{48F8E2CE-F7F3-47A2-84A8-238EBBB8863B}"/>
              </a:ext>
            </a:extLst>
          </p:cNvPr>
          <p:cNvSpPr>
            <a:spLocks noGrp="1"/>
          </p:cNvSpPr>
          <p:nvPr>
            <p:ph type="ctrTitle" hasCustomPrompt="1"/>
          </p:nvPr>
        </p:nvSpPr>
        <p:spPr>
          <a:xfrm>
            <a:off x="914400" y="4167453"/>
            <a:ext cx="4775200" cy="683948"/>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Lunch</a:t>
            </a:r>
          </a:p>
        </p:txBody>
      </p:sp>
    </p:spTree>
    <p:extLst>
      <p:ext uri="{BB962C8B-B14F-4D97-AF65-F5344CB8AC3E}">
        <p14:creationId xmlns:p14="http://schemas.microsoft.com/office/powerpoint/2010/main" val="274904046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Horizontal Chart">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E365A5C-C2AB-46ED-926B-E8C08004BDFD}"/>
              </a:ext>
            </a:extLst>
          </p:cNvPr>
          <p:cNvSpPr>
            <a:spLocks noGrp="1"/>
          </p:cNvSpPr>
          <p:nvPr>
            <p:ph type="title" idx="4294967295" hasCustomPrompt="1"/>
          </p:nvPr>
        </p:nvSpPr>
        <p:spPr>
          <a:xfrm>
            <a:off x="609600" y="719667"/>
            <a:ext cx="10972800" cy="572892"/>
          </a:xfrm>
        </p:spPr>
        <p:txBody>
          <a:bodyPr/>
          <a:lstStyle>
            <a:lvl1pPr>
              <a:defRPr sz="4800"/>
            </a:lvl1pPr>
          </a:lstStyle>
          <a:p>
            <a:r>
              <a:rPr lang="en-US"/>
              <a:t>Capitalize first letter of first word in title</a:t>
            </a:r>
          </a:p>
        </p:txBody>
      </p:sp>
      <p:graphicFrame>
        <p:nvGraphicFramePr>
          <p:cNvPr id="6" name="Chart 5">
            <a:extLst>
              <a:ext uri="{FF2B5EF4-FFF2-40B4-BE49-F238E27FC236}">
                <a16:creationId xmlns:a16="http://schemas.microsoft.com/office/drawing/2014/main" id="{FE7DED62-8C2B-4E20-9A36-9BF47A9F7F05}"/>
              </a:ext>
            </a:extLst>
          </p:cNvPr>
          <p:cNvGraphicFramePr/>
          <p:nvPr userDrawn="1">
            <p:extLst>
              <p:ext uri="{D42A27DB-BD31-4B8C-83A1-F6EECF244321}">
                <p14:modId xmlns:p14="http://schemas.microsoft.com/office/powerpoint/2010/main" val="4062808371"/>
              </p:ext>
            </p:extLst>
          </p:nvPr>
        </p:nvGraphicFramePr>
        <p:xfrm>
          <a:off x="3838224" y="2332978"/>
          <a:ext cx="3668888" cy="3261233"/>
        </p:xfrm>
        <a:graphic>
          <a:graphicData uri="http://schemas.openxmlformats.org/drawingml/2006/chart">
            <c:chart xmlns:c="http://schemas.openxmlformats.org/drawingml/2006/chart" xmlns:r="http://schemas.openxmlformats.org/officeDocument/2006/relationships" r:id="rId2"/>
          </a:graphicData>
        </a:graphic>
      </p:graphicFrame>
      <p:sp>
        <p:nvSpPr>
          <p:cNvPr id="10" name="Slide Number Placeholder 5">
            <a:extLst>
              <a:ext uri="{FF2B5EF4-FFF2-40B4-BE49-F238E27FC236}">
                <a16:creationId xmlns:a16="http://schemas.microsoft.com/office/drawing/2014/main" id="{4AD0B9AA-DEE8-4EC9-8CE8-97B2C5108E63}"/>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3" name="Chart Placeholder 2">
            <a:extLst>
              <a:ext uri="{FF2B5EF4-FFF2-40B4-BE49-F238E27FC236}">
                <a16:creationId xmlns:a16="http://schemas.microsoft.com/office/drawing/2014/main" id="{DE4B77AD-FCCD-427E-927B-B07D92C41F94}"/>
              </a:ext>
            </a:extLst>
          </p:cNvPr>
          <p:cNvSpPr>
            <a:spLocks noGrp="1"/>
          </p:cNvSpPr>
          <p:nvPr>
            <p:ph type="chart" sz="quarter" idx="10" hasCustomPrompt="1"/>
          </p:nvPr>
        </p:nvSpPr>
        <p:spPr>
          <a:xfrm>
            <a:off x="609600" y="2921000"/>
            <a:ext cx="10871200" cy="3149600"/>
          </a:xfrm>
        </p:spPr>
        <p:txBody>
          <a:bodyPr anchor="ctr"/>
          <a:lstStyle>
            <a:lvl1pPr algn="ctr">
              <a:defRPr/>
            </a:lvl1pPr>
          </a:lstStyle>
          <a:p>
            <a:r>
              <a:rPr lang="en-US"/>
              <a:t>Insert your charts here</a:t>
            </a:r>
          </a:p>
        </p:txBody>
      </p:sp>
      <p:sp>
        <p:nvSpPr>
          <p:cNvPr id="11" name="Text Placeholder 8">
            <a:extLst>
              <a:ext uri="{FF2B5EF4-FFF2-40B4-BE49-F238E27FC236}">
                <a16:creationId xmlns:a16="http://schemas.microsoft.com/office/drawing/2014/main" id="{88EB489E-40C3-468B-A14E-4555F40D509B}"/>
              </a:ext>
            </a:extLst>
          </p:cNvPr>
          <p:cNvSpPr>
            <a:spLocks noGrp="1"/>
          </p:cNvSpPr>
          <p:nvPr>
            <p:ph type="body" sz="quarter" idx="12"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4" name="Text Placeholder 11">
            <a:extLst>
              <a:ext uri="{FF2B5EF4-FFF2-40B4-BE49-F238E27FC236}">
                <a16:creationId xmlns:a16="http://schemas.microsoft.com/office/drawing/2014/main" id="{60FCD21C-4E52-476F-95FB-DD6025EBFCB1}"/>
              </a:ext>
            </a:extLst>
          </p:cNvPr>
          <p:cNvSpPr>
            <a:spLocks noGrp="1"/>
          </p:cNvSpPr>
          <p:nvPr>
            <p:ph type="body" sz="quarter" idx="15" hasCustomPrompt="1"/>
          </p:nvPr>
        </p:nvSpPr>
        <p:spPr>
          <a:xfrm>
            <a:off x="609599" y="1394159"/>
            <a:ext cx="10580495" cy="1613870"/>
          </a:xfrm>
        </p:spPr>
        <p:txBody>
          <a:bodyPr lIns="0" t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a:lvl1pPr>
          </a:lstStyle>
          <a:p>
            <a:pPr lvl="0"/>
            <a:r>
              <a:rPr lang="en-US"/>
              <a:t>Delete the chart below and insert your own chart by clicking on the icon below</a:t>
            </a:r>
          </a:p>
        </p:txBody>
      </p:sp>
    </p:spTree>
    <p:extLst>
      <p:ext uri="{BB962C8B-B14F-4D97-AF65-F5344CB8AC3E}">
        <p14:creationId xmlns:p14="http://schemas.microsoft.com/office/powerpoint/2010/main" val="12848767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quare Chart">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6627C22-1CF6-422B-8A6F-C27E20CCFDF5}"/>
              </a:ext>
            </a:extLst>
          </p:cNvPr>
          <p:cNvSpPr>
            <a:spLocks noGrp="1"/>
          </p:cNvSpPr>
          <p:nvPr>
            <p:ph type="title" hasCustomPrompt="1"/>
          </p:nvPr>
        </p:nvSpPr>
        <p:spPr>
          <a:xfrm>
            <a:off x="609599" y="762000"/>
            <a:ext cx="11021484" cy="572892"/>
          </a:xfrm>
        </p:spPr>
        <p:txBody>
          <a:bodyPr/>
          <a:lstStyle>
            <a:lvl1pPr>
              <a:defRPr sz="4800"/>
            </a:lvl1pPr>
          </a:lstStyle>
          <a:p>
            <a:r>
              <a:rPr lang="en-US"/>
              <a:t>Capitalize first letter of first word in title</a:t>
            </a:r>
          </a:p>
        </p:txBody>
      </p:sp>
      <p:sp>
        <p:nvSpPr>
          <p:cNvPr id="7" name="Slide Number Placeholder 5">
            <a:extLst>
              <a:ext uri="{FF2B5EF4-FFF2-40B4-BE49-F238E27FC236}">
                <a16:creationId xmlns:a16="http://schemas.microsoft.com/office/drawing/2014/main" id="{DB39F776-D523-4ABA-91A2-28F3CB3C43ED}"/>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Chart Placeholder 7">
            <a:extLst>
              <a:ext uri="{FF2B5EF4-FFF2-40B4-BE49-F238E27FC236}">
                <a16:creationId xmlns:a16="http://schemas.microsoft.com/office/drawing/2014/main" id="{65D15179-0546-42C8-803E-E7E6EFB73E57}"/>
              </a:ext>
            </a:extLst>
          </p:cNvPr>
          <p:cNvSpPr>
            <a:spLocks noGrp="1"/>
          </p:cNvSpPr>
          <p:nvPr>
            <p:ph type="chart" sz="quarter" idx="10" hasCustomPrompt="1"/>
          </p:nvPr>
        </p:nvSpPr>
        <p:spPr>
          <a:xfrm>
            <a:off x="5994401" y="1598084"/>
            <a:ext cx="5636684" cy="4402667"/>
          </a:xfrm>
        </p:spPr>
        <p:txBody>
          <a:bodyPr anchor="ctr"/>
          <a:lstStyle>
            <a:lvl1pPr algn="ctr">
              <a:defRPr/>
            </a:lvl1pPr>
          </a:lstStyle>
          <a:p>
            <a:r>
              <a:rPr lang="en-US"/>
              <a:t>Insert your chart here</a:t>
            </a:r>
          </a:p>
        </p:txBody>
      </p:sp>
      <p:sp>
        <p:nvSpPr>
          <p:cNvPr id="14" name="Text Placeholder 11">
            <a:extLst>
              <a:ext uri="{FF2B5EF4-FFF2-40B4-BE49-F238E27FC236}">
                <a16:creationId xmlns:a16="http://schemas.microsoft.com/office/drawing/2014/main" id="{C06E6182-968F-4742-9F18-E4680177B99D}"/>
              </a:ext>
            </a:extLst>
          </p:cNvPr>
          <p:cNvSpPr>
            <a:spLocks noGrp="1"/>
          </p:cNvSpPr>
          <p:nvPr>
            <p:ph type="body" sz="quarter" idx="15" hasCustomPrompt="1"/>
          </p:nvPr>
        </p:nvSpPr>
        <p:spPr>
          <a:xfrm>
            <a:off x="609599" y="1524000"/>
            <a:ext cx="5336053" cy="4495800"/>
          </a:xfrm>
        </p:spPr>
        <p:txBody>
          <a:bodyPr lIns="0" tIns="0"/>
          <a:lstStyle>
            <a:lvl1pPr>
              <a:defRPr/>
            </a:lvl1pPr>
          </a:lstStyle>
          <a:p>
            <a:pPr lvl="0"/>
            <a:r>
              <a:rPr lang="en-US"/>
              <a:t>See instructions on the left panel.</a:t>
            </a:r>
          </a:p>
        </p:txBody>
      </p:sp>
      <p:sp>
        <p:nvSpPr>
          <p:cNvPr id="9" name="Text Placeholder 8">
            <a:extLst>
              <a:ext uri="{FF2B5EF4-FFF2-40B4-BE49-F238E27FC236}">
                <a16:creationId xmlns:a16="http://schemas.microsoft.com/office/drawing/2014/main" id="{1EB7D3CA-0CEE-4EE1-A954-6B9F0F0A72F5}"/>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8405164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_1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5"/>
            <a:ext cx="10871200" cy="576055"/>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 name="Text Placeholder 3">
            <a:extLst>
              <a:ext uri="{FF2B5EF4-FFF2-40B4-BE49-F238E27FC236}">
                <a16:creationId xmlns:a16="http://schemas.microsoft.com/office/drawing/2014/main" id="{71A59476-2D9A-4126-6809-BE5C94CB46B6}"/>
              </a:ext>
            </a:extLst>
          </p:cNvPr>
          <p:cNvSpPr>
            <a:spLocks noGrp="1"/>
          </p:cNvSpPr>
          <p:nvPr>
            <p:ph type="body" sz="quarter" idx="10"/>
          </p:nvPr>
        </p:nvSpPr>
        <p:spPr>
          <a:xfrm>
            <a:off x="609600" y="1600200"/>
            <a:ext cx="10972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223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Angled Photo">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4725A88C-39BF-4774-A9A8-3A92B1E4664E}"/>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5" name="Picture Placeholder 4">
            <a:extLst>
              <a:ext uri="{FF2B5EF4-FFF2-40B4-BE49-F238E27FC236}">
                <a16:creationId xmlns:a16="http://schemas.microsoft.com/office/drawing/2014/main" id="{C37D77F3-262C-4073-9072-B7B28450ACFA}"/>
              </a:ext>
            </a:extLst>
          </p:cNvPr>
          <p:cNvSpPr>
            <a:spLocks noGrp="1"/>
          </p:cNvSpPr>
          <p:nvPr>
            <p:ph type="pic" sz="quarter" idx="10"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2">
              <a:lumMod val="20000"/>
              <a:lumOff val="80000"/>
            </a:schemeClr>
          </a:solidFill>
          <a:ln>
            <a:noFill/>
          </a:ln>
        </p:spPr>
        <p:txBody>
          <a:bodyPr/>
          <a:lstStyle>
            <a:lvl1pPr algn="ctr">
              <a:defRPr/>
            </a:lvl1pPr>
          </a:lstStyle>
          <a:p>
            <a:r>
              <a:rPr lang="en-US"/>
              <a:t>Click icon to add photo</a:t>
            </a:r>
          </a:p>
        </p:txBody>
      </p:sp>
      <p:sp>
        <p:nvSpPr>
          <p:cNvPr id="10" name="Title 9">
            <a:extLst>
              <a:ext uri="{FF2B5EF4-FFF2-40B4-BE49-F238E27FC236}">
                <a16:creationId xmlns:a16="http://schemas.microsoft.com/office/drawing/2014/main" id="{56C115DC-7B31-40DA-9D16-5D0D493B03BC}"/>
              </a:ext>
            </a:extLst>
          </p:cNvPr>
          <p:cNvSpPr>
            <a:spLocks noGrp="1"/>
          </p:cNvSpPr>
          <p:nvPr>
            <p:ph type="title" hasCustomPrompt="1"/>
          </p:nvPr>
        </p:nvSpPr>
        <p:spPr>
          <a:xfrm>
            <a:off x="609600" y="803040"/>
            <a:ext cx="6908800" cy="576055"/>
          </a:xfrm>
        </p:spPr>
        <p:txBody>
          <a:bodyPr/>
          <a:lstStyle>
            <a:lvl1pPr>
              <a:defRPr sz="4800"/>
            </a:lvl1pPr>
          </a:lstStyle>
          <a:p>
            <a:r>
              <a:rPr lang="en-US"/>
              <a:t>Capitalize First Letter Only</a:t>
            </a:r>
          </a:p>
        </p:txBody>
      </p:sp>
      <p:sp>
        <p:nvSpPr>
          <p:cNvPr id="8" name="Text Placeholder 8">
            <a:extLst>
              <a:ext uri="{FF2B5EF4-FFF2-40B4-BE49-F238E27FC236}">
                <a16:creationId xmlns:a16="http://schemas.microsoft.com/office/drawing/2014/main" id="{C96887D1-1F04-415C-BC45-E1AB444DE3E3}"/>
              </a:ext>
            </a:extLst>
          </p:cNvPr>
          <p:cNvSpPr>
            <a:spLocks noGrp="1"/>
          </p:cNvSpPr>
          <p:nvPr>
            <p:ph type="body" sz="quarter" idx="12"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9" name="Text Placeholder 11">
            <a:extLst>
              <a:ext uri="{FF2B5EF4-FFF2-40B4-BE49-F238E27FC236}">
                <a16:creationId xmlns:a16="http://schemas.microsoft.com/office/drawing/2014/main" id="{39B8A313-327F-49E2-B241-08D1D68C94DF}"/>
              </a:ext>
            </a:extLst>
          </p:cNvPr>
          <p:cNvSpPr>
            <a:spLocks noGrp="1"/>
          </p:cNvSpPr>
          <p:nvPr>
            <p:ph type="body" sz="quarter" idx="13" hasCustomPrompt="1"/>
          </p:nvPr>
        </p:nvSpPr>
        <p:spPr>
          <a:xfrm>
            <a:off x="619845" y="1604963"/>
            <a:ext cx="6085755" cy="4567237"/>
          </a:xfrm>
        </p:spPr>
        <p:txBody>
          <a:bodyPr lIns="0" tIns="0"/>
          <a:lstStyle>
            <a:lvl1pPr>
              <a:defRPr sz="2800"/>
            </a:lvl1pPr>
          </a:lstStyle>
          <a:p>
            <a:pPr marL="457200" indent="-457200">
              <a:buFont typeface="Wingdings" panose="05000000000000000000" pitchFamily="2" charset="2"/>
              <a:buChar char="§"/>
            </a:pPr>
            <a:r>
              <a:rPr lang="en-US" sz="3200"/>
              <a:t>Your image needs to fill both the height and width of the gray placeholder area</a:t>
            </a:r>
          </a:p>
          <a:p>
            <a:pPr marL="457200" indent="-457200">
              <a:buFont typeface="Wingdings" panose="05000000000000000000" pitchFamily="2" charset="2"/>
              <a:buChar char="§"/>
            </a:pPr>
            <a:r>
              <a:rPr lang="en-US" sz="3200"/>
              <a:t>If it does not fill the area you should choose a different layout</a:t>
            </a:r>
          </a:p>
          <a:p>
            <a:pPr marL="457200" indent="-457200">
              <a:buFont typeface="Wingdings" panose="05000000000000000000" pitchFamily="2" charset="2"/>
              <a:buChar char="§"/>
            </a:pPr>
            <a:r>
              <a:rPr lang="en-US" sz="3200"/>
              <a:t>To move the photo inside of </a:t>
            </a:r>
            <a:br>
              <a:rPr lang="en-US" sz="3200"/>
            </a:br>
            <a:r>
              <a:rPr lang="en-US" sz="3200"/>
              <a:t>the angled shape, right click </a:t>
            </a:r>
            <a:br>
              <a:rPr lang="en-US" sz="3200"/>
            </a:br>
            <a:r>
              <a:rPr lang="en-US" sz="3200"/>
              <a:t>and choose ‘Crop’</a:t>
            </a:r>
          </a:p>
        </p:txBody>
      </p:sp>
    </p:spTree>
    <p:extLst>
      <p:ext uri="{BB962C8B-B14F-4D97-AF65-F5344CB8AC3E}">
        <p14:creationId xmlns:p14="http://schemas.microsoft.com/office/powerpoint/2010/main" val="264631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5"/>
            <a:ext cx="10871200" cy="576055"/>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7112000" y="1600200"/>
            <a:ext cx="7010400" cy="3539430"/>
          </a:xfrm>
          <a:prstGeom prst="rect">
            <a:avLst/>
          </a:prstGeom>
          <a:noFill/>
          <a:ln w="57150">
            <a:solidFill>
              <a:schemeClr val="accent1"/>
            </a:solidFill>
          </a:ln>
        </p:spPr>
        <p:txBody>
          <a:bodyPr wrap="square" rtlCol="0">
            <a:spAutoFit/>
          </a:bodyPr>
          <a:lstStyle/>
          <a:p>
            <a:r>
              <a:rPr lang="en-US" sz="3200" b="1"/>
              <a:t>Please follow this bullet format</a:t>
            </a:r>
          </a:p>
          <a:p>
            <a:pPr marL="457189" lvl="1" indent="-457189">
              <a:buSzPct val="70000"/>
              <a:buFont typeface="Wingdings" panose="05000000000000000000" pitchFamily="2" charset="2"/>
              <a:buChar char="§"/>
            </a:pPr>
            <a:r>
              <a:rPr lang="en-US" sz="3200"/>
              <a:t>Bullets are all the same square shape</a:t>
            </a:r>
          </a:p>
          <a:p>
            <a:pPr marL="690016" lvl="2" indent="-457189">
              <a:buClrTx/>
              <a:buSzPct val="70000"/>
              <a:buFont typeface="Wingdings" panose="05000000000000000000" pitchFamily="2" charset="2"/>
              <a:buChar char="§"/>
            </a:pPr>
            <a:r>
              <a:rPr lang="en-US" sz="3200"/>
              <a:t>Capitalize first letter of first word, unless phrase contains a proper noun – capitalize proper nouns</a:t>
            </a:r>
          </a:p>
          <a:p>
            <a:pPr marL="690016" lvl="2" indent="-457189">
              <a:buClrTx/>
              <a:buSzPct val="70000"/>
              <a:buFont typeface="Wingdings" panose="05000000000000000000" pitchFamily="2" charset="2"/>
              <a:buChar char="§"/>
            </a:pPr>
            <a:r>
              <a:rPr lang="en-US" sz="3200"/>
              <a:t>Do not punctuate bulleted phrases</a:t>
            </a:r>
          </a:p>
          <a:p>
            <a:endParaRPr lang="en-US" sz="3200"/>
          </a:p>
        </p:txBody>
      </p:sp>
    </p:spTree>
    <p:extLst>
      <p:ext uri="{BB962C8B-B14F-4D97-AF65-F5344CB8AC3E}">
        <p14:creationId xmlns:p14="http://schemas.microsoft.com/office/powerpoint/2010/main" val="246114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5"/>
            <a:ext cx="10871200" cy="576055"/>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7112000" y="1600200"/>
            <a:ext cx="7010400" cy="3539430"/>
          </a:xfrm>
          <a:prstGeom prst="rect">
            <a:avLst/>
          </a:prstGeom>
          <a:noFill/>
          <a:ln w="57150">
            <a:solidFill>
              <a:schemeClr val="accent1"/>
            </a:solidFill>
          </a:ln>
        </p:spPr>
        <p:txBody>
          <a:bodyPr wrap="square" rtlCol="0">
            <a:spAutoFit/>
          </a:bodyPr>
          <a:lstStyle/>
          <a:p>
            <a:r>
              <a:rPr lang="en-US" sz="3200" b="1"/>
              <a:t>Please follow this bullet format</a:t>
            </a:r>
          </a:p>
          <a:p>
            <a:pPr marL="457189" lvl="1" indent="-457189">
              <a:buSzPct val="70000"/>
              <a:buFont typeface="Wingdings" panose="05000000000000000000" pitchFamily="2" charset="2"/>
              <a:buChar char="§"/>
            </a:pPr>
            <a:r>
              <a:rPr lang="en-US" sz="3200"/>
              <a:t>Bullets are all the same square shape</a:t>
            </a:r>
          </a:p>
          <a:p>
            <a:pPr marL="690016" lvl="2" indent="-457189">
              <a:buClrTx/>
              <a:buSzPct val="70000"/>
              <a:buFont typeface="Wingdings" panose="05000000000000000000" pitchFamily="2" charset="2"/>
              <a:buChar char="§"/>
            </a:pPr>
            <a:r>
              <a:rPr lang="en-US" sz="3200"/>
              <a:t>Capitalize first letter of first word, unless phrase contains a proper noun – capitalize proper nouns</a:t>
            </a:r>
          </a:p>
          <a:p>
            <a:pPr marL="690016" lvl="2" indent="-457189">
              <a:buClrTx/>
              <a:buSzPct val="70000"/>
              <a:buFont typeface="Wingdings" panose="05000000000000000000" pitchFamily="2" charset="2"/>
              <a:buChar char="§"/>
            </a:pPr>
            <a:r>
              <a:rPr lang="en-US" sz="3200"/>
              <a:t>Do not punctuate bulleted phrases</a:t>
            </a:r>
          </a:p>
          <a:p>
            <a:endParaRPr lang="en-US" sz="3200"/>
          </a:p>
        </p:txBody>
      </p:sp>
      <p:sp>
        <p:nvSpPr>
          <p:cNvPr id="12" name="Text Placeholder 11">
            <a:extLst>
              <a:ext uri="{FF2B5EF4-FFF2-40B4-BE49-F238E27FC236}">
                <a16:creationId xmlns:a16="http://schemas.microsoft.com/office/drawing/2014/main" id="{40C5A94C-3F90-468F-BD81-86324F0ED87A}"/>
              </a:ext>
            </a:extLst>
          </p:cNvPr>
          <p:cNvSpPr>
            <a:spLocks noGrp="1"/>
          </p:cNvSpPr>
          <p:nvPr>
            <p:ph type="body" sz="quarter" idx="12" hasCustomPrompt="1"/>
          </p:nvPr>
        </p:nvSpPr>
        <p:spPr>
          <a:xfrm>
            <a:off x="609600" y="1604963"/>
            <a:ext cx="10871200" cy="4567237"/>
          </a:xfrm>
        </p:spPr>
        <p:txBody>
          <a:bodyPr lIns="0" tIns="0" rIns="0" bIns="0"/>
          <a:lstStyle>
            <a:lvl1pPr>
              <a:defRPr/>
            </a:lvl1pPr>
          </a:lstStyle>
          <a:p>
            <a:pPr lvl="0"/>
            <a:r>
              <a:rPr lang="en-US"/>
              <a:t>See instructions on the left panel.</a:t>
            </a:r>
          </a:p>
        </p:txBody>
      </p:sp>
    </p:spTree>
    <p:extLst>
      <p:ext uri="{BB962C8B-B14F-4D97-AF65-F5344CB8AC3E}">
        <p14:creationId xmlns:p14="http://schemas.microsoft.com/office/powerpoint/2010/main" val="198779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35000" y="857366"/>
            <a:ext cx="108712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Agenda</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7112000" y="1600200"/>
            <a:ext cx="7010400" cy="3867854"/>
          </a:xfrm>
          <a:prstGeom prst="rect">
            <a:avLst/>
          </a:prstGeom>
          <a:noFill/>
          <a:ln w="57150">
            <a:solidFill>
              <a:schemeClr val="accent1"/>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Provide a bulleted list of the agenda</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First we’ll do this</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Second we’ll do this</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Lunch</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Next item</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Next item</a:t>
            </a:r>
          </a:p>
          <a:p>
            <a:pPr marL="690016" marR="0" lvl="2" indent="-457189" algn="l" defTabSz="121917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667" b="0" i="0" u="none" strike="noStrike" kern="1200" cap="none" spc="0" normalizeH="0" baseline="0" noProof="0">
              <a:ln>
                <a:noFill/>
              </a:ln>
              <a:solidFill>
                <a:srgbClr val="000000"/>
              </a:solidFill>
              <a:effectLst/>
              <a:uLnTx/>
              <a:uFillTx/>
              <a:latin typeface="+mn-lt"/>
              <a:ea typeface="+mn-ea"/>
              <a:cs typeface="+mn-cs"/>
            </a:endParaRPr>
          </a:p>
          <a:p>
            <a:pPr marL="690016" marR="0" lvl="2" indent="-457189" algn="l" defTabSz="121917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667" b="0" i="0" u="none" strike="noStrike" kern="1200" cap="none" spc="0" normalizeH="0" baseline="0" noProof="0">
              <a:ln>
                <a:noFill/>
              </a:ln>
              <a:solidFill>
                <a:srgbClr val="000000"/>
              </a:solidFill>
              <a:effectLst/>
              <a:uLnTx/>
              <a:uFillTx/>
              <a:latin typeface="+mn-lt"/>
              <a:ea typeface="+mn-ea"/>
              <a:cs typeface="+mn-cs"/>
            </a:endParaRPr>
          </a:p>
        </p:txBody>
      </p:sp>
      <p:sp>
        <p:nvSpPr>
          <p:cNvPr id="10" name="Text Placeholder 8">
            <a:extLst>
              <a:ext uri="{FF2B5EF4-FFF2-40B4-BE49-F238E27FC236}">
                <a16:creationId xmlns:a16="http://schemas.microsoft.com/office/drawing/2014/main" id="{EE28714C-F802-4158-AB1D-EA121F89B985}"/>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1" name="Text Placeholder 11">
            <a:extLst>
              <a:ext uri="{FF2B5EF4-FFF2-40B4-BE49-F238E27FC236}">
                <a16:creationId xmlns:a16="http://schemas.microsoft.com/office/drawing/2014/main" id="{060950FA-934F-4688-AD3F-23DB6A6EA040}"/>
              </a:ext>
            </a:extLst>
          </p:cNvPr>
          <p:cNvSpPr>
            <a:spLocks noGrp="1"/>
          </p:cNvSpPr>
          <p:nvPr>
            <p:ph type="body" sz="quarter" idx="12" hasCustomPrompt="1"/>
          </p:nvPr>
        </p:nvSpPr>
        <p:spPr>
          <a:xfrm>
            <a:off x="609600" y="1604963"/>
            <a:ext cx="10871200" cy="4567237"/>
          </a:xfrm>
        </p:spPr>
        <p:txBody>
          <a:bodyPr lIns="0" tIns="0" rIns="0" bIns="0"/>
          <a:lstStyle>
            <a:lvl1pPr>
              <a:defRPr/>
            </a:lvl1pPr>
          </a:lstStyle>
          <a:p>
            <a:pPr lvl="0"/>
            <a:r>
              <a:rPr lang="en-US"/>
              <a:t>See instructions on the left panel.</a:t>
            </a:r>
          </a:p>
        </p:txBody>
      </p:sp>
    </p:spTree>
    <p:extLst>
      <p:ext uri="{BB962C8B-B14F-4D97-AF65-F5344CB8AC3E}">
        <p14:creationId xmlns:p14="http://schemas.microsoft.com/office/powerpoint/2010/main" val="375181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6"/>
            <a:ext cx="108712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Learning objectives</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7112000" y="1600200"/>
            <a:ext cx="6908800" cy="3046988"/>
          </a:xfrm>
          <a:prstGeom prst="rect">
            <a:avLst/>
          </a:prstGeom>
          <a:noFill/>
          <a:ln w="57150">
            <a:solidFill>
              <a:schemeClr val="accent1"/>
            </a:solidFill>
          </a:ln>
        </p:spPr>
        <p:txBody>
          <a:bodyPr wrap="square" rtlCol="0">
            <a:spAutoFit/>
          </a:bodyPr>
          <a:lstStyle/>
          <a:p>
            <a:pPr lvl="0">
              <a:defRPr/>
            </a:pPr>
            <a:r>
              <a:rPr lang="en-US" sz="3200">
                <a:solidFill>
                  <a:srgbClr val="000000"/>
                </a:solidFill>
                <a:latin typeface="+mn-lt"/>
              </a:rPr>
              <a:t>Insert bulleted list of learning objectives</a:t>
            </a:r>
          </a:p>
          <a:p>
            <a:pPr marL="457189" lvl="0" indent="-457189">
              <a:buSzPct val="70000"/>
              <a:buFont typeface="Wingdings" panose="05000000000000000000" pitchFamily="2" charset="2"/>
              <a:buChar char="§"/>
              <a:defRPr/>
            </a:pPr>
            <a:r>
              <a:rPr lang="en-US" sz="3200">
                <a:solidFill>
                  <a:srgbClr val="000000"/>
                </a:solidFill>
                <a:latin typeface="+mn-lt"/>
              </a:rPr>
              <a:t>Objective 1</a:t>
            </a:r>
          </a:p>
          <a:p>
            <a:pPr marL="457189" lvl="0" indent="-457189">
              <a:buSzPct val="70000"/>
              <a:buFont typeface="Wingdings" panose="05000000000000000000" pitchFamily="2" charset="2"/>
              <a:buChar char="§"/>
              <a:defRPr/>
            </a:pPr>
            <a:r>
              <a:rPr lang="en-US" sz="3200">
                <a:solidFill>
                  <a:srgbClr val="000000"/>
                </a:solidFill>
                <a:latin typeface="+mn-lt"/>
              </a:rPr>
              <a:t>Objective 2</a:t>
            </a:r>
          </a:p>
          <a:p>
            <a:pPr marL="457189" lvl="0" indent="-457189">
              <a:buSzPct val="70000"/>
              <a:buFont typeface="Wingdings" panose="05000000000000000000" pitchFamily="2" charset="2"/>
              <a:buChar char="§"/>
              <a:defRPr/>
            </a:pPr>
            <a:r>
              <a:rPr lang="en-US" sz="3200">
                <a:solidFill>
                  <a:srgbClr val="000000"/>
                </a:solidFill>
                <a:latin typeface="+mn-lt"/>
              </a:rPr>
              <a:t>Objective 3</a:t>
            </a:r>
          </a:p>
          <a:p>
            <a:pPr marL="457189" lvl="0" indent="-457189">
              <a:buSzPct val="70000"/>
              <a:buFont typeface="Wingdings" panose="05000000000000000000" pitchFamily="2" charset="2"/>
              <a:buChar char="§"/>
              <a:defRPr/>
            </a:pPr>
            <a:r>
              <a:rPr lang="en-US" sz="3200">
                <a:solidFill>
                  <a:srgbClr val="000000"/>
                </a:solidFill>
                <a:latin typeface="+mn-lt"/>
              </a:rPr>
              <a:t>Objective 4</a:t>
            </a:r>
          </a:p>
          <a:p>
            <a:pPr marL="457189" lvl="0" indent="-457189">
              <a:buSzPct val="70000"/>
              <a:buFont typeface="Wingdings" panose="05000000000000000000" pitchFamily="2" charset="2"/>
              <a:buChar char="§"/>
              <a:defRPr/>
            </a:pPr>
            <a:r>
              <a:rPr lang="en-US" sz="3200">
                <a:solidFill>
                  <a:srgbClr val="000000"/>
                </a:solidFill>
                <a:latin typeface="+mn-lt"/>
              </a:rPr>
              <a:t>Objective 5</a:t>
            </a:r>
          </a:p>
        </p:txBody>
      </p:sp>
      <p:sp>
        <p:nvSpPr>
          <p:cNvPr id="10" name="Text Placeholder 8">
            <a:extLst>
              <a:ext uri="{FF2B5EF4-FFF2-40B4-BE49-F238E27FC236}">
                <a16:creationId xmlns:a16="http://schemas.microsoft.com/office/drawing/2014/main" id="{F160D1C0-4E8B-421E-AD1A-95B341E61121}"/>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2" name="Text Placeholder 11">
            <a:extLst>
              <a:ext uri="{FF2B5EF4-FFF2-40B4-BE49-F238E27FC236}">
                <a16:creationId xmlns:a16="http://schemas.microsoft.com/office/drawing/2014/main" id="{D32C0FF2-FC13-4D07-8F0B-FC2CC8E680A6}"/>
              </a:ext>
            </a:extLst>
          </p:cNvPr>
          <p:cNvSpPr>
            <a:spLocks noGrp="1"/>
          </p:cNvSpPr>
          <p:nvPr>
            <p:ph type="body" sz="quarter" idx="12" hasCustomPrompt="1"/>
          </p:nvPr>
        </p:nvSpPr>
        <p:spPr>
          <a:xfrm>
            <a:off x="609600" y="1604963"/>
            <a:ext cx="10871200" cy="4567237"/>
          </a:xfrm>
        </p:spPr>
        <p:txBody>
          <a:bodyPr lIns="0" tIns="0" rIns="0" bIns="0"/>
          <a:lstStyle>
            <a:lvl1pPr>
              <a:defRPr/>
            </a:lvl1pPr>
          </a:lstStyle>
          <a:p>
            <a:pPr lvl="0"/>
            <a:r>
              <a:rPr lang="en-US"/>
              <a:t>See instructions on the left panel.</a:t>
            </a:r>
          </a:p>
        </p:txBody>
      </p:sp>
    </p:spTree>
    <p:extLst>
      <p:ext uri="{BB962C8B-B14F-4D97-AF65-F5344CB8AC3E}">
        <p14:creationId xmlns:p14="http://schemas.microsoft.com/office/powerpoint/2010/main" val="35673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7F4AB7-11DA-468A-8C77-C972A91A5D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6"/>
            <a:ext cx="66040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Reflection/Discussion</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4673600" y="1600200"/>
            <a:ext cx="4470399" cy="3046988"/>
          </a:xfrm>
          <a:prstGeom prst="rect">
            <a:avLst/>
          </a:prstGeom>
          <a:noFill/>
          <a:ln w="57150">
            <a:solidFill>
              <a:schemeClr val="accent1"/>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Provide reflection points</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1</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2</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3</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4</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5</a:t>
            </a:r>
          </a:p>
        </p:txBody>
      </p:sp>
      <p:sp>
        <p:nvSpPr>
          <p:cNvPr id="7" name="Picture Placeholder 4">
            <a:extLst>
              <a:ext uri="{FF2B5EF4-FFF2-40B4-BE49-F238E27FC236}">
                <a16:creationId xmlns:a16="http://schemas.microsoft.com/office/drawing/2014/main" id="{A3F44B4A-588B-4ABB-B455-60F86B1027AC}"/>
              </a:ext>
            </a:extLst>
          </p:cNvPr>
          <p:cNvSpPr>
            <a:spLocks noGrp="1"/>
          </p:cNvSpPr>
          <p:nvPr>
            <p:ph type="pic" sz="quarter" idx="11"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10" name="Text Placeholder 8">
            <a:extLst>
              <a:ext uri="{FF2B5EF4-FFF2-40B4-BE49-F238E27FC236}">
                <a16:creationId xmlns:a16="http://schemas.microsoft.com/office/drawing/2014/main" id="{C110FD73-DF57-4430-B4F8-82F7D490EA13}"/>
              </a:ext>
            </a:extLst>
          </p:cNvPr>
          <p:cNvSpPr>
            <a:spLocks noGrp="1"/>
          </p:cNvSpPr>
          <p:nvPr>
            <p:ph type="body" sz="quarter" idx="12"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1" name="Text Placeholder 11">
            <a:extLst>
              <a:ext uri="{FF2B5EF4-FFF2-40B4-BE49-F238E27FC236}">
                <a16:creationId xmlns:a16="http://schemas.microsoft.com/office/drawing/2014/main" id="{F2038D90-3504-4F51-B84A-37214E951399}"/>
              </a:ext>
            </a:extLst>
          </p:cNvPr>
          <p:cNvSpPr>
            <a:spLocks noGrp="1"/>
          </p:cNvSpPr>
          <p:nvPr>
            <p:ph type="body" sz="quarter" idx="13" hasCustomPrompt="1"/>
          </p:nvPr>
        </p:nvSpPr>
        <p:spPr>
          <a:xfrm>
            <a:off x="619845" y="1681163"/>
            <a:ext cx="5384801" cy="4567237"/>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48404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1C673160-2975-4C5A-A7BA-8997D4767004}"/>
              </a:ext>
            </a:extLst>
          </p:cNvPr>
          <p:cNvSpPr>
            <a:spLocks noGrp="1"/>
          </p:cNvSpPr>
          <p:nvPr>
            <p:ph type="title" hasCustomPrompt="1"/>
          </p:nvPr>
        </p:nvSpPr>
        <p:spPr>
          <a:xfrm>
            <a:off x="609600" y="857366"/>
            <a:ext cx="10972803"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1" name="Slide Number Placeholder 5">
            <a:extLst>
              <a:ext uri="{FF2B5EF4-FFF2-40B4-BE49-F238E27FC236}">
                <a16:creationId xmlns:a16="http://schemas.microsoft.com/office/drawing/2014/main" id="{41FAD912-E159-40E4-9F7B-401ED15EFC57}"/>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3" name="TextBox 12">
            <a:extLst>
              <a:ext uri="{FF2B5EF4-FFF2-40B4-BE49-F238E27FC236}">
                <a16:creationId xmlns:a16="http://schemas.microsoft.com/office/drawing/2014/main" id="{E1DAB381-8C6A-46A8-BA81-1C4BB0CD7E4A}"/>
              </a:ext>
            </a:extLst>
          </p:cNvPr>
          <p:cNvSpPr txBox="1"/>
          <p:nvPr userDrawn="1"/>
        </p:nvSpPr>
        <p:spPr>
          <a:xfrm>
            <a:off x="-7112000" y="1600200"/>
            <a:ext cx="7010400" cy="3046988"/>
          </a:xfrm>
          <a:prstGeom prst="rect">
            <a:avLst/>
          </a:prstGeom>
          <a:noFill/>
          <a:ln w="57150">
            <a:solidFill>
              <a:schemeClr val="accent1"/>
            </a:solidFill>
          </a:ln>
        </p:spPr>
        <p:txBody>
          <a:bodyPr wrap="square" rtlCol="0">
            <a:spAutoFit/>
          </a:bodyPr>
          <a:lstStyle/>
          <a:p>
            <a:r>
              <a:rPr lang="en-US" sz="3200" b="0"/>
              <a:t>Please follow this bullet format</a:t>
            </a:r>
          </a:p>
          <a:p>
            <a:pPr marL="457189" lvl="1" indent="-457189">
              <a:buSzPct val="70000"/>
              <a:buFont typeface="Wingdings" panose="05000000000000000000" pitchFamily="2" charset="2"/>
              <a:buChar char="§"/>
            </a:pPr>
            <a:r>
              <a:rPr lang="en-US" sz="3200"/>
              <a:t>Bullets are all the same square shape</a:t>
            </a:r>
          </a:p>
          <a:p>
            <a:pPr marL="690016" lvl="2" indent="-457189">
              <a:buClrTx/>
              <a:buSzPct val="70000"/>
              <a:buFont typeface="Wingdings" panose="05000000000000000000" pitchFamily="2" charset="2"/>
              <a:buChar char="§"/>
            </a:pPr>
            <a:r>
              <a:rPr lang="en-US" sz="3200"/>
              <a:t>Capitalize first letter of first word, unless phrase contains a proper noun – capitalize proper nouns</a:t>
            </a:r>
          </a:p>
          <a:p>
            <a:pPr marL="690016" lvl="2" indent="-457189">
              <a:buClrTx/>
              <a:buSzPct val="70000"/>
              <a:buFont typeface="Wingdings" panose="05000000000000000000" pitchFamily="2" charset="2"/>
              <a:buChar char="§"/>
            </a:pPr>
            <a:r>
              <a:rPr lang="en-US" sz="3200"/>
              <a:t>Do not punctuate bulleted phrases</a:t>
            </a:r>
          </a:p>
        </p:txBody>
      </p:sp>
      <p:sp>
        <p:nvSpPr>
          <p:cNvPr id="14" name="Text Placeholder 8">
            <a:extLst>
              <a:ext uri="{FF2B5EF4-FFF2-40B4-BE49-F238E27FC236}">
                <a16:creationId xmlns:a16="http://schemas.microsoft.com/office/drawing/2014/main" id="{FF85F159-223E-41D3-A2A5-B029693BF2BF}"/>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0" name="Text Placeholder 11">
            <a:extLst>
              <a:ext uri="{FF2B5EF4-FFF2-40B4-BE49-F238E27FC236}">
                <a16:creationId xmlns:a16="http://schemas.microsoft.com/office/drawing/2014/main" id="{2A9AC87C-A685-48AF-8BDB-BC99AFB2AFC4}"/>
              </a:ext>
            </a:extLst>
          </p:cNvPr>
          <p:cNvSpPr>
            <a:spLocks noGrp="1"/>
          </p:cNvSpPr>
          <p:nvPr>
            <p:ph type="body" sz="quarter" idx="12" hasCustomPrompt="1"/>
          </p:nvPr>
        </p:nvSpPr>
        <p:spPr>
          <a:xfrm>
            <a:off x="610012" y="1695450"/>
            <a:ext cx="10972803" cy="4400550"/>
          </a:xfrm>
        </p:spPr>
        <p:txBody>
          <a:bodyPr lIns="0" tIns="0" numCol="2"/>
          <a:lstStyle>
            <a:lvl1pPr marL="0" marR="0" indent="0" algn="l" defTabSz="1219170" rtl="0" eaLnBrk="1" fontAlgn="auto" latinLnBrk="0" hangingPunct="1">
              <a:lnSpc>
                <a:spcPct val="100000"/>
              </a:lnSpc>
              <a:spcBef>
                <a:spcPts val="800"/>
              </a:spcBef>
              <a:spcAft>
                <a:spcPts val="0"/>
              </a:spcAft>
              <a:buClrTx/>
              <a:buSzTx/>
              <a:buFont typeface="Arial" charset="0"/>
              <a:buNone/>
              <a:tabLst/>
              <a:defRPr/>
            </a:lvl1pPr>
          </a:lstStyle>
          <a:p>
            <a:pPr lvl="0"/>
            <a:r>
              <a:rPr lang="en-US"/>
              <a:t>See instructions on the </a:t>
            </a:r>
            <a:br>
              <a:rPr lang="en-US"/>
            </a:br>
            <a:r>
              <a:rPr lang="en-US"/>
              <a:t>left panel</a:t>
            </a:r>
          </a:p>
          <a:p>
            <a:pPr lvl="0"/>
            <a:endParaRPr lang="en-US"/>
          </a:p>
          <a:p>
            <a:pPr lvl="0"/>
            <a:endParaRPr lang="en-US"/>
          </a:p>
          <a:p>
            <a:pPr lvl="0"/>
            <a:endParaRPr lang="en-US"/>
          </a:p>
          <a:p>
            <a:pPr lvl="0"/>
            <a:endParaRPr lang="en-US"/>
          </a:p>
          <a:p>
            <a:pPr lvl="0"/>
            <a:endParaRPr lang="en-US"/>
          </a:p>
          <a:p>
            <a:pPr marL="0" marR="0" lvl="0" indent="0" algn="l" defTabSz="1219170" rtl="0" eaLnBrk="1" fontAlgn="auto" latinLnBrk="0" hangingPunct="1">
              <a:lnSpc>
                <a:spcPct val="100000"/>
              </a:lnSpc>
              <a:spcBef>
                <a:spcPts val="800"/>
              </a:spcBef>
              <a:spcAft>
                <a:spcPts val="0"/>
              </a:spcAft>
              <a:buClrTx/>
              <a:buSzTx/>
              <a:buFont typeface="Arial" charset="0"/>
              <a:buNone/>
              <a:tabLst/>
              <a:defRPr/>
            </a:pPr>
            <a:r>
              <a:rPr lang="en-US"/>
              <a:t>See instructions on the </a:t>
            </a:r>
            <a:br>
              <a:rPr lang="en-US"/>
            </a:br>
            <a:r>
              <a:rPr lang="en-US"/>
              <a:t>left panel.</a:t>
            </a:r>
          </a:p>
          <a:p>
            <a:pPr lvl="0"/>
            <a:endParaRPr lang="en-US"/>
          </a:p>
        </p:txBody>
      </p:sp>
    </p:spTree>
    <p:extLst>
      <p:ext uri="{BB962C8B-B14F-4D97-AF65-F5344CB8AC3E}">
        <p14:creationId xmlns:p14="http://schemas.microsoft.com/office/powerpoint/2010/main" val="33116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With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AA04171-1247-4B38-B515-D3C34787BFE5}"/>
              </a:ext>
            </a:extLst>
          </p:cNvPr>
          <p:cNvSpPr>
            <a:spLocks noGrp="1"/>
          </p:cNvSpPr>
          <p:nvPr>
            <p:ph type="pic" sz="quarter" idx="10" hasCustomPrompt="1"/>
          </p:nvPr>
        </p:nvSpPr>
        <p:spPr>
          <a:xfrm>
            <a:off x="6299200" y="1598085"/>
            <a:ext cx="4876800" cy="4269315"/>
          </a:xfrm>
          <a:prstGeom prst="rect">
            <a:avLst/>
          </a:prstGeom>
          <a:solidFill>
            <a:schemeClr val="bg1">
              <a:lumMod val="95000"/>
            </a:schemeClr>
          </a:solidFill>
        </p:spPr>
        <p:txBody>
          <a:bodyPr anchor="ctr" anchorCtr="0"/>
          <a:lstStyle>
            <a:lvl1pPr algn="ctr">
              <a:defRPr/>
            </a:lvl1pPr>
          </a:lstStyle>
          <a:p>
            <a:r>
              <a:rPr lang="en-US"/>
              <a:t>Insert your </a:t>
            </a:r>
            <a:br>
              <a:rPr lang="en-US"/>
            </a:br>
            <a:r>
              <a:rPr lang="en-US"/>
              <a:t>photo or icon here</a:t>
            </a:r>
          </a:p>
        </p:txBody>
      </p:sp>
      <p:sp>
        <p:nvSpPr>
          <p:cNvPr id="7" name="Title 5">
            <a:extLst>
              <a:ext uri="{FF2B5EF4-FFF2-40B4-BE49-F238E27FC236}">
                <a16:creationId xmlns:a16="http://schemas.microsoft.com/office/drawing/2014/main" id="{FEC22DF1-A5E6-4223-9607-0F5C4E97E679}"/>
              </a:ext>
            </a:extLst>
          </p:cNvPr>
          <p:cNvSpPr>
            <a:spLocks noGrp="1"/>
          </p:cNvSpPr>
          <p:nvPr>
            <p:ph type="title" hasCustomPrompt="1"/>
          </p:nvPr>
        </p:nvSpPr>
        <p:spPr>
          <a:xfrm>
            <a:off x="609599" y="857366"/>
            <a:ext cx="11021548"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9" name="Slide Number Placeholder 5">
            <a:extLst>
              <a:ext uri="{FF2B5EF4-FFF2-40B4-BE49-F238E27FC236}">
                <a16:creationId xmlns:a16="http://schemas.microsoft.com/office/drawing/2014/main" id="{7200AC45-380E-42F4-83C2-90A70A799009}"/>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Text Placeholder 8">
            <a:extLst>
              <a:ext uri="{FF2B5EF4-FFF2-40B4-BE49-F238E27FC236}">
                <a16:creationId xmlns:a16="http://schemas.microsoft.com/office/drawing/2014/main" id="{A5C35E3D-8567-48BF-8C9F-40497B6FD674}"/>
              </a:ext>
            </a:extLst>
          </p:cNvPr>
          <p:cNvSpPr>
            <a:spLocks noGrp="1"/>
          </p:cNvSpPr>
          <p:nvPr>
            <p:ph type="body" sz="quarter" idx="11" hasCustomPrompt="1"/>
          </p:nvPr>
        </p:nvSpPr>
        <p:spPr>
          <a:xfrm>
            <a:off x="609599" y="6276203"/>
            <a:ext cx="6400801"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0E34B330-E5CD-4FF5-A015-F137626A69F7}"/>
              </a:ext>
            </a:extLst>
          </p:cNvPr>
          <p:cNvSpPr txBox="1"/>
          <p:nvPr userDrawn="1"/>
        </p:nvSpPr>
        <p:spPr>
          <a:xfrm>
            <a:off x="-7109948" y="754346"/>
            <a:ext cx="7010400" cy="5816977"/>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 slides with a lot of content 16pt Calibri is an option.</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content area of any slide can be used for a square or rectangle photograph.</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 this case, one column of the “Two Column” slide contains a photo.</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Photos should at least fill either the height or the width of this shape, and top align to other elements on the slide</a:t>
            </a:r>
          </a:p>
          <a:p>
            <a:endParaRPr lang="en-US" sz="3200"/>
          </a:p>
        </p:txBody>
      </p:sp>
      <p:sp>
        <p:nvSpPr>
          <p:cNvPr id="14" name="Text Placeholder 11">
            <a:extLst>
              <a:ext uri="{FF2B5EF4-FFF2-40B4-BE49-F238E27FC236}">
                <a16:creationId xmlns:a16="http://schemas.microsoft.com/office/drawing/2014/main" id="{A4D383AB-B27F-459C-B341-FE26C597D923}"/>
              </a:ext>
            </a:extLst>
          </p:cNvPr>
          <p:cNvSpPr>
            <a:spLocks noGrp="1"/>
          </p:cNvSpPr>
          <p:nvPr>
            <p:ph type="body" sz="quarter" idx="13" hasCustomPrompt="1"/>
          </p:nvPr>
        </p:nvSpPr>
        <p:spPr>
          <a:xfrm>
            <a:off x="609599" y="1681163"/>
            <a:ext cx="5384801" cy="4567237"/>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3006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4725A88C-39BF-4774-A9A8-3A92B1E4664E}"/>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5" name="Picture Placeholder 4">
            <a:extLst>
              <a:ext uri="{FF2B5EF4-FFF2-40B4-BE49-F238E27FC236}">
                <a16:creationId xmlns:a16="http://schemas.microsoft.com/office/drawing/2014/main" id="{C37D77F3-262C-4073-9072-B7B28450ACFA}"/>
              </a:ext>
            </a:extLst>
          </p:cNvPr>
          <p:cNvSpPr>
            <a:spLocks noGrp="1"/>
          </p:cNvSpPr>
          <p:nvPr>
            <p:ph type="pic" sz="quarter" idx="10"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10" name="Title 9">
            <a:extLst>
              <a:ext uri="{FF2B5EF4-FFF2-40B4-BE49-F238E27FC236}">
                <a16:creationId xmlns:a16="http://schemas.microsoft.com/office/drawing/2014/main" id="{56C115DC-7B31-40DA-9D16-5D0D493B03BC}"/>
              </a:ext>
            </a:extLst>
          </p:cNvPr>
          <p:cNvSpPr>
            <a:spLocks noGrp="1"/>
          </p:cNvSpPr>
          <p:nvPr>
            <p:ph type="title" hasCustomPrompt="1"/>
          </p:nvPr>
        </p:nvSpPr>
        <p:spPr>
          <a:xfrm>
            <a:off x="609600" y="803040"/>
            <a:ext cx="6908800" cy="576055"/>
          </a:xfrm>
        </p:spPr>
        <p:txBody>
          <a:bodyPr/>
          <a:lstStyle>
            <a:lvl1pPr>
              <a:defRPr sz="4800"/>
            </a:lvl1pPr>
          </a:lstStyle>
          <a:p>
            <a:r>
              <a:rPr lang="en-US"/>
              <a:t>Capitalize first letter only</a:t>
            </a:r>
          </a:p>
        </p:txBody>
      </p:sp>
      <p:sp>
        <p:nvSpPr>
          <p:cNvPr id="7" name="TextBox 6">
            <a:extLst>
              <a:ext uri="{FF2B5EF4-FFF2-40B4-BE49-F238E27FC236}">
                <a16:creationId xmlns:a16="http://schemas.microsoft.com/office/drawing/2014/main" id="{F28F9721-5F96-4FCD-95E4-83CA6100C4AF}"/>
              </a:ext>
            </a:extLst>
          </p:cNvPr>
          <p:cNvSpPr txBox="1"/>
          <p:nvPr userDrawn="1"/>
        </p:nvSpPr>
        <p:spPr>
          <a:xfrm>
            <a:off x="-5687548" y="722041"/>
            <a:ext cx="5486400" cy="5016758"/>
          </a:xfrm>
          <a:prstGeom prst="rect">
            <a:avLst/>
          </a:prstGeom>
          <a:noFill/>
          <a:ln w="57150">
            <a:solidFill>
              <a:schemeClr val="accent1"/>
            </a:solidFill>
          </a:ln>
        </p:spPr>
        <p:txBody>
          <a:bodyPr wrap="square" rtlCol="0">
            <a:spAutoFit/>
          </a:bodyPr>
          <a:lstStyle/>
          <a:p>
            <a:pPr marL="380990" lvl="0" indent="-380990">
              <a:buSzPct val="70000"/>
              <a:buFont typeface="Wingdings" panose="05000000000000000000" pitchFamily="2" charset="2"/>
              <a:buChar char="§"/>
            </a:pPr>
            <a:r>
              <a:rPr lang="en-US" sz="3200"/>
              <a:t>To use this layout, your image needs to fill both the height and width of the placeholder area as shown here </a:t>
            </a:r>
          </a:p>
          <a:p>
            <a:pPr marL="380990" lvl="0" indent="-380990">
              <a:buSzPct val="70000"/>
              <a:buFont typeface="Wingdings" panose="05000000000000000000" pitchFamily="2" charset="2"/>
              <a:buChar char="§"/>
            </a:pPr>
            <a:r>
              <a:rPr lang="en-US" sz="3200"/>
              <a:t>If it does not fill the area you should choose a different layout.</a:t>
            </a:r>
          </a:p>
          <a:p>
            <a:pPr marL="380990" lvl="0" indent="-380990">
              <a:buSzPct val="70000"/>
              <a:buFont typeface="Wingdings" panose="05000000000000000000" pitchFamily="2" charset="2"/>
              <a:buChar char="§"/>
            </a:pPr>
            <a:r>
              <a:rPr lang="en-US" sz="3200"/>
              <a:t>To move the photo inside of the angled shape, open the Format tab, click Crop</a:t>
            </a:r>
          </a:p>
        </p:txBody>
      </p:sp>
      <p:sp>
        <p:nvSpPr>
          <p:cNvPr id="8" name="Text Placeholder 8">
            <a:extLst>
              <a:ext uri="{FF2B5EF4-FFF2-40B4-BE49-F238E27FC236}">
                <a16:creationId xmlns:a16="http://schemas.microsoft.com/office/drawing/2014/main" id="{C96887D1-1F04-415C-BC45-E1AB444DE3E3}"/>
              </a:ext>
            </a:extLst>
          </p:cNvPr>
          <p:cNvSpPr>
            <a:spLocks noGrp="1"/>
          </p:cNvSpPr>
          <p:nvPr>
            <p:ph type="body" sz="quarter" idx="12"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9" name="Text Placeholder 11">
            <a:extLst>
              <a:ext uri="{FF2B5EF4-FFF2-40B4-BE49-F238E27FC236}">
                <a16:creationId xmlns:a16="http://schemas.microsoft.com/office/drawing/2014/main" id="{39B8A313-327F-49E2-B241-08D1D68C94DF}"/>
              </a:ext>
            </a:extLst>
          </p:cNvPr>
          <p:cNvSpPr>
            <a:spLocks noGrp="1"/>
          </p:cNvSpPr>
          <p:nvPr>
            <p:ph type="body" sz="quarter" idx="13" hasCustomPrompt="1"/>
          </p:nvPr>
        </p:nvSpPr>
        <p:spPr>
          <a:xfrm>
            <a:off x="619845" y="1604963"/>
            <a:ext cx="5384801" cy="4567237"/>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194620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orizontal Photo 2">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0" y="2413000"/>
            <a:ext cx="12192000"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600" y="857366"/>
            <a:ext cx="109728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Text Placeholder 8">
            <a:extLst>
              <a:ext uri="{FF2B5EF4-FFF2-40B4-BE49-F238E27FC236}">
                <a16:creationId xmlns:a16="http://schemas.microsoft.com/office/drawing/2014/main" id="{AD94D685-7646-43F0-AD43-BC8CA981CD30}"/>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3" name="Text Placeholder 11">
            <a:extLst>
              <a:ext uri="{FF2B5EF4-FFF2-40B4-BE49-F238E27FC236}">
                <a16:creationId xmlns:a16="http://schemas.microsoft.com/office/drawing/2014/main" id="{4EE8847C-8679-4044-8059-06CFAC52157B}"/>
              </a:ext>
            </a:extLst>
          </p:cNvPr>
          <p:cNvSpPr>
            <a:spLocks noGrp="1"/>
          </p:cNvSpPr>
          <p:nvPr>
            <p:ph type="body" sz="quarter" idx="13" hasCustomPrompt="1"/>
          </p:nvPr>
        </p:nvSpPr>
        <p:spPr>
          <a:xfrm>
            <a:off x="609600" y="1554163"/>
            <a:ext cx="10972800" cy="731837"/>
          </a:xfrm>
        </p:spPr>
        <p:txBody>
          <a:bodyPr lIns="0"/>
          <a:lstStyle>
            <a:lvl1pPr>
              <a:defRPr/>
            </a:lvl1pPr>
          </a:lstStyle>
          <a:p>
            <a:pPr lvl="0"/>
            <a:r>
              <a:rPr lang="en-US"/>
              <a:t>See instructions on the left panel.</a:t>
            </a:r>
          </a:p>
        </p:txBody>
      </p:sp>
    </p:spTree>
    <p:extLst>
      <p:ext uri="{BB962C8B-B14F-4D97-AF65-F5344CB8AC3E}">
        <p14:creationId xmlns:p14="http://schemas.microsoft.com/office/powerpoint/2010/main" val="224811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1 Aerial Cit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DF5203-7A7E-4E3C-AA27-6CF2AB6E24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83" t="13978" r="22638" b="19599"/>
          <a:stretch/>
        </p:blipFill>
        <p:spPr>
          <a:xfrm>
            <a:off x="-328464" y="0"/>
            <a:ext cx="12520463" cy="6858000"/>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1" name="Text Placeholder 29">
            <a:extLst>
              <a:ext uri="{FF2B5EF4-FFF2-40B4-BE49-F238E27FC236}">
                <a16:creationId xmlns:a16="http://schemas.microsoft.com/office/drawing/2014/main" id="{3C7B3A36-DC7F-437C-8EF0-8BACFA875927}"/>
              </a:ext>
            </a:extLst>
          </p:cNvPr>
          <p:cNvSpPr>
            <a:spLocks noGrp="1"/>
          </p:cNvSpPr>
          <p:nvPr>
            <p:ph type="body" sz="quarter" idx="10" hasCustomPrompt="1"/>
          </p:nvPr>
        </p:nvSpPr>
        <p:spPr>
          <a:xfrm>
            <a:off x="914399" y="5210817"/>
            <a:ext cx="4876800" cy="492443"/>
          </a:xfrm>
          <a:prstGeom prst="rect">
            <a:avLst/>
          </a:prstGeom>
        </p:spPr>
        <p:txBody>
          <a:bodyPr lIns="0" tIns="0" rIns="0" bIns="0" anchor="t">
            <a:no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2" name="Text Placeholder 8">
            <a:extLst>
              <a:ext uri="{FF2B5EF4-FFF2-40B4-BE49-F238E27FC236}">
                <a16:creationId xmlns:a16="http://schemas.microsoft.com/office/drawing/2014/main" id="{6D659AB3-4540-41A1-9A1D-B373056FB17A}"/>
              </a:ext>
            </a:extLst>
          </p:cNvPr>
          <p:cNvSpPr>
            <a:spLocks noGrp="1"/>
          </p:cNvSpPr>
          <p:nvPr>
            <p:ph type="body" sz="quarter" idx="11" hasCustomPrompt="1"/>
          </p:nvPr>
        </p:nvSpPr>
        <p:spPr>
          <a:xfrm>
            <a:off x="914399" y="6029569"/>
            <a:ext cx="487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F8F282B9-9A23-436E-9FEA-2A2A28C21980}" type="datetime4">
              <a:rPr lang="en-US" smtClean="0"/>
              <a:t>July 6, 2021</a:t>
            </a:fld>
            <a:endParaRPr lang="en-US"/>
          </a:p>
        </p:txBody>
      </p:sp>
      <p:pic>
        <p:nvPicPr>
          <p:cNvPr id="15" name="Graphic 14">
            <a:extLst>
              <a:ext uri="{FF2B5EF4-FFF2-40B4-BE49-F238E27FC236}">
                <a16:creationId xmlns:a16="http://schemas.microsoft.com/office/drawing/2014/main" id="{71DB310C-D313-4C4F-B34F-AF6864F6B9E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68169" y="5628379"/>
            <a:ext cx="3134039" cy="1083733"/>
          </a:xfrm>
          <a:prstGeom prst="rect">
            <a:avLst/>
          </a:prstGeom>
          <a:effectLst>
            <a:outerShdw blurRad="901700" dist="50800" dir="5400000" sx="158000" sy="158000" algn="ctr" rotWithShape="0">
              <a:schemeClr val="tx1">
                <a:alpha val="96000"/>
              </a:schemeClr>
            </a:outerShdw>
          </a:effectLst>
        </p:spPr>
      </p:pic>
      <p:pic>
        <p:nvPicPr>
          <p:cNvPr id="2" name="Picture 1" descr="Alternate_Shape_Orance.png">
            <a:extLst>
              <a:ext uri="{FF2B5EF4-FFF2-40B4-BE49-F238E27FC236}">
                <a16:creationId xmlns:a16="http://schemas.microsoft.com/office/drawing/2014/main" id="{62F2B361-FB64-D676-EA99-627F7EAF27D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65089" y="762000"/>
            <a:ext cx="6821511" cy="5810284"/>
          </a:xfrm>
          <a:prstGeom prst="rect">
            <a:avLst/>
          </a:prstGeom>
        </p:spPr>
      </p:pic>
      <p:sp>
        <p:nvSpPr>
          <p:cNvPr id="3" name="Title 1">
            <a:extLst>
              <a:ext uri="{FF2B5EF4-FFF2-40B4-BE49-F238E27FC236}">
                <a16:creationId xmlns:a16="http://schemas.microsoft.com/office/drawing/2014/main" id="{9E24DB6B-EDEA-37B0-E0D5-B0ACAA9A9375}"/>
              </a:ext>
            </a:extLst>
          </p:cNvPr>
          <p:cNvSpPr>
            <a:spLocks noGrp="1"/>
          </p:cNvSpPr>
          <p:nvPr>
            <p:ph type="ctrTitle" hasCustomPrompt="1"/>
          </p:nvPr>
        </p:nvSpPr>
        <p:spPr>
          <a:xfrm>
            <a:off x="914400" y="3352800"/>
            <a:ext cx="56388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Title Case</a:t>
            </a:r>
          </a:p>
        </p:txBody>
      </p:sp>
      <p:sp>
        <p:nvSpPr>
          <p:cNvPr id="5" name="Text Placeholder 29">
            <a:extLst>
              <a:ext uri="{FF2B5EF4-FFF2-40B4-BE49-F238E27FC236}">
                <a16:creationId xmlns:a16="http://schemas.microsoft.com/office/drawing/2014/main" id="{0B00723F-CA05-FF26-622B-55296F5EEC01}"/>
              </a:ext>
            </a:extLst>
          </p:cNvPr>
          <p:cNvSpPr>
            <a:spLocks noGrp="1"/>
          </p:cNvSpPr>
          <p:nvPr>
            <p:ph type="body" sz="quarter" idx="12" hasCustomPrompt="1"/>
          </p:nvPr>
        </p:nvSpPr>
        <p:spPr>
          <a:xfrm>
            <a:off x="914400" y="4766121"/>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6" name="Text Placeholder 8">
            <a:extLst>
              <a:ext uri="{FF2B5EF4-FFF2-40B4-BE49-F238E27FC236}">
                <a16:creationId xmlns:a16="http://schemas.microsoft.com/office/drawing/2014/main" id="{31C27A34-F46B-1331-1E62-B0D6429992B2}"/>
              </a:ext>
            </a:extLst>
          </p:cNvPr>
          <p:cNvSpPr>
            <a:spLocks noGrp="1"/>
          </p:cNvSpPr>
          <p:nvPr>
            <p:ph type="body" sz="quarter" idx="13" hasCustomPrompt="1"/>
          </p:nvPr>
        </p:nvSpPr>
        <p:spPr>
          <a:xfrm>
            <a:off x="914400" y="5537964"/>
            <a:ext cx="2438400" cy="492442"/>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C07B90E4-66C0-42F5-A178-65779A5B73B9}" type="datetime4">
              <a:rPr lang="en-US" smtClean="0"/>
              <a:t>​</a:t>
            </a:fld>
            <a:endParaRPr lang="en-US"/>
          </a:p>
        </p:txBody>
      </p:sp>
    </p:spTree>
    <p:extLst>
      <p:ext uri="{BB962C8B-B14F-4D97-AF65-F5344CB8AC3E}">
        <p14:creationId xmlns:p14="http://schemas.microsoft.com/office/powerpoint/2010/main" val="148400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43562" y="2412384"/>
            <a:ext cx="3038495"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3" name="Picture Placeholder 8">
            <a:extLst>
              <a:ext uri="{FF2B5EF4-FFF2-40B4-BE49-F238E27FC236}">
                <a16:creationId xmlns:a16="http://schemas.microsoft.com/office/drawing/2014/main" id="{62BBD375-FE79-4DB5-98C8-962D28C73097}"/>
              </a:ext>
            </a:extLst>
          </p:cNvPr>
          <p:cNvSpPr>
            <a:spLocks noGrp="1"/>
          </p:cNvSpPr>
          <p:nvPr>
            <p:ph type="pic" sz="quarter" idx="11" hasCustomPrompt="1"/>
          </p:nvPr>
        </p:nvSpPr>
        <p:spPr>
          <a:xfrm>
            <a:off x="3142479" y="2412384"/>
            <a:ext cx="2924313"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4" name="Picture Placeholder 8">
            <a:extLst>
              <a:ext uri="{FF2B5EF4-FFF2-40B4-BE49-F238E27FC236}">
                <a16:creationId xmlns:a16="http://schemas.microsoft.com/office/drawing/2014/main" id="{34CE5FCE-6C1D-4672-BF28-F3B4FE7ACD47}"/>
              </a:ext>
            </a:extLst>
          </p:cNvPr>
          <p:cNvSpPr>
            <a:spLocks noGrp="1"/>
          </p:cNvSpPr>
          <p:nvPr>
            <p:ph type="pic" sz="quarter" idx="12" hasCustomPrompt="1"/>
          </p:nvPr>
        </p:nvSpPr>
        <p:spPr>
          <a:xfrm>
            <a:off x="6214338" y="2412384"/>
            <a:ext cx="2924313"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600" y="857366"/>
            <a:ext cx="109728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9" name="Picture Placeholder 8">
            <a:extLst>
              <a:ext uri="{FF2B5EF4-FFF2-40B4-BE49-F238E27FC236}">
                <a16:creationId xmlns:a16="http://schemas.microsoft.com/office/drawing/2014/main" id="{725C34B3-31C0-48B4-9776-EF1128EC9736}"/>
              </a:ext>
            </a:extLst>
          </p:cNvPr>
          <p:cNvSpPr>
            <a:spLocks noGrp="1"/>
          </p:cNvSpPr>
          <p:nvPr>
            <p:ph type="pic" sz="quarter" idx="13" hasCustomPrompt="1"/>
          </p:nvPr>
        </p:nvSpPr>
        <p:spPr>
          <a:xfrm>
            <a:off x="9296401" y="2412384"/>
            <a:ext cx="2893238"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0" name="Text Placeholder 8">
            <a:extLst>
              <a:ext uri="{FF2B5EF4-FFF2-40B4-BE49-F238E27FC236}">
                <a16:creationId xmlns:a16="http://schemas.microsoft.com/office/drawing/2014/main" id="{9C9177BF-DF7A-4DE2-9A75-E3902333E3D8}"/>
              </a:ext>
            </a:extLst>
          </p:cNvPr>
          <p:cNvSpPr>
            <a:spLocks noGrp="1"/>
          </p:cNvSpPr>
          <p:nvPr>
            <p:ph type="body" sz="quarter" idx="15"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F186FB69-74D2-43ED-BA75-57DBFD42B4D8}"/>
              </a:ext>
            </a:extLst>
          </p:cNvPr>
          <p:cNvSpPr>
            <a:spLocks noGrp="1"/>
          </p:cNvSpPr>
          <p:nvPr>
            <p:ph type="body" sz="quarter" idx="16" hasCustomPrompt="1"/>
          </p:nvPr>
        </p:nvSpPr>
        <p:spPr>
          <a:xfrm>
            <a:off x="609600" y="1528763"/>
            <a:ext cx="10972800" cy="884237"/>
          </a:xfrm>
        </p:spPr>
        <p:txBody>
          <a:bodyPr lIns="0" tIns="0" rIns="0" bIns="0"/>
          <a:lstStyle>
            <a:lvl1pPr>
              <a:defRPr/>
            </a:lvl1pPr>
          </a:lstStyle>
          <a:p>
            <a:pPr lvl="0"/>
            <a:r>
              <a:rPr lang="en-US"/>
              <a:t>See instructions on the left panel.</a:t>
            </a:r>
          </a:p>
        </p:txBody>
      </p:sp>
    </p:spTree>
    <p:extLst>
      <p:ext uri="{BB962C8B-B14F-4D97-AF65-F5344CB8AC3E}">
        <p14:creationId xmlns:p14="http://schemas.microsoft.com/office/powerpoint/2010/main" val="136285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941F36-541B-4C91-81DC-F1CEF852C6EA}"/>
              </a:ext>
            </a:extLst>
          </p:cNvPr>
          <p:cNvSpPr/>
          <p:nvPr userDrawn="1"/>
        </p:nvSpPr>
        <p:spPr>
          <a:xfrm>
            <a:off x="0" y="1143000"/>
            <a:ext cx="12192000"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0" name="Text Placeholder 8">
            <a:extLst>
              <a:ext uri="{FF2B5EF4-FFF2-40B4-BE49-F238E27FC236}">
                <a16:creationId xmlns:a16="http://schemas.microsoft.com/office/drawing/2014/main" id="{9C9177BF-DF7A-4DE2-9A75-E3902333E3D8}"/>
              </a:ext>
            </a:extLst>
          </p:cNvPr>
          <p:cNvSpPr>
            <a:spLocks noGrp="1"/>
          </p:cNvSpPr>
          <p:nvPr>
            <p:ph type="body" sz="quarter" idx="15" hasCustomPrompt="1"/>
          </p:nvPr>
        </p:nvSpPr>
        <p:spPr>
          <a:xfrm>
            <a:off x="560851" y="6276203"/>
            <a:ext cx="6449549"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4" name="Text Placeholder 3">
            <a:extLst>
              <a:ext uri="{FF2B5EF4-FFF2-40B4-BE49-F238E27FC236}">
                <a16:creationId xmlns:a16="http://schemas.microsoft.com/office/drawing/2014/main" id="{A2AC9218-D1B2-4E2F-8064-A20B5C1AD61E}"/>
              </a:ext>
            </a:extLst>
          </p:cNvPr>
          <p:cNvSpPr>
            <a:spLocks noGrp="1"/>
          </p:cNvSpPr>
          <p:nvPr>
            <p:ph type="body" sz="quarter" idx="16" hasCustomPrompt="1"/>
          </p:nvPr>
        </p:nvSpPr>
        <p:spPr>
          <a:xfrm>
            <a:off x="560851" y="2514600"/>
            <a:ext cx="10869148" cy="2692400"/>
          </a:xfrm>
        </p:spPr>
        <p:txBody>
          <a:bodyPr lIns="0" tIns="0" rIns="0" bIns="0">
            <a:normAutofit/>
          </a:bodyPr>
          <a:lstStyle>
            <a:lvl1pPr>
              <a:defRPr sz="3600"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0"/>
            <a:r>
              <a:rPr lang="en-US"/>
              <a:t>-Author</a:t>
            </a:r>
          </a:p>
        </p:txBody>
      </p:sp>
    </p:spTree>
    <p:extLst>
      <p:ext uri="{BB962C8B-B14F-4D97-AF65-F5344CB8AC3E}">
        <p14:creationId xmlns:p14="http://schemas.microsoft.com/office/powerpoint/2010/main" val="128183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1EABF0BB-2E8D-420C-8D16-EDAC53736EEC}"/>
              </a:ext>
            </a:extLst>
          </p:cNvPr>
          <p:cNvSpPr>
            <a:spLocks noGrp="1"/>
          </p:cNvSpPr>
          <p:nvPr>
            <p:ph type="media" sz="quarter" idx="12" hasCustomPrompt="1"/>
          </p:nvPr>
        </p:nvSpPr>
        <p:spPr>
          <a:xfrm>
            <a:off x="0" y="1"/>
            <a:ext cx="12192000" cy="6857999"/>
          </a:xfrm>
        </p:spPr>
        <p:txBody>
          <a:bodyPr/>
          <a:lstStyle>
            <a:lvl1pPr>
              <a:defRPr/>
            </a:lvl1pPr>
          </a:lstStyle>
          <a:p>
            <a:r>
              <a:rPr lang="en-US"/>
              <a:t>Click to add video</a:t>
            </a:r>
          </a:p>
        </p:txBody>
      </p:sp>
      <p:sp>
        <p:nvSpPr>
          <p:cNvPr id="9" name="TextBox 8">
            <a:extLst>
              <a:ext uri="{FF2B5EF4-FFF2-40B4-BE49-F238E27FC236}">
                <a16:creationId xmlns:a16="http://schemas.microsoft.com/office/drawing/2014/main" id="{D84E5AEA-36CB-44D5-BF55-38A6A82B08D9}"/>
              </a:ext>
            </a:extLst>
          </p:cNvPr>
          <p:cNvSpPr txBox="1"/>
          <p:nvPr userDrawn="1"/>
        </p:nvSpPr>
        <p:spPr>
          <a:xfrm>
            <a:off x="-4775200" y="2006601"/>
            <a:ext cx="4673600" cy="3046988"/>
          </a:xfrm>
          <a:prstGeom prst="rect">
            <a:avLst/>
          </a:prstGeom>
          <a:noFill/>
          <a:ln w="57150">
            <a:solidFill>
              <a:schemeClr val="accent1"/>
            </a:solidFill>
          </a:ln>
        </p:spPr>
        <p:txBody>
          <a:bodyPr wrap="square" rtlCol="0">
            <a:spAutoFit/>
          </a:bodyPr>
          <a:lstStyle/>
          <a:p>
            <a:pPr marL="380990" lvl="0" indent="-380990">
              <a:buSzPct val="70000"/>
              <a:buFont typeface="Wingdings" panose="05000000000000000000" pitchFamily="2" charset="2"/>
              <a:buChar char="§"/>
            </a:pPr>
            <a:r>
              <a:rPr lang="en-US" sz="3200"/>
              <a:t>Click the video icon to add a video</a:t>
            </a:r>
          </a:p>
          <a:p>
            <a:pPr marL="380990" lvl="0" indent="-380990">
              <a:buSzPct val="70000"/>
              <a:buFont typeface="Wingdings" panose="05000000000000000000" pitchFamily="2" charset="2"/>
              <a:buChar char="§"/>
            </a:pPr>
            <a:r>
              <a:rPr lang="en-US" sz="3200"/>
              <a:t>You will need a strong wi-fi connection to play videos inserted from YouTube</a:t>
            </a:r>
          </a:p>
        </p:txBody>
      </p:sp>
    </p:spTree>
    <p:extLst>
      <p:ext uri="{BB962C8B-B14F-4D97-AF65-F5344CB8AC3E}">
        <p14:creationId xmlns:p14="http://schemas.microsoft.com/office/powerpoint/2010/main" val="347813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hoto Content">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9028944" y="1787639"/>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3" name="Picture Placeholder 8">
            <a:extLst>
              <a:ext uri="{FF2B5EF4-FFF2-40B4-BE49-F238E27FC236}">
                <a16:creationId xmlns:a16="http://schemas.microsoft.com/office/drawing/2014/main" id="{62BBD375-FE79-4DB5-98C8-962D28C73097}"/>
              </a:ext>
            </a:extLst>
          </p:cNvPr>
          <p:cNvSpPr>
            <a:spLocks noGrp="1"/>
          </p:cNvSpPr>
          <p:nvPr>
            <p:ph type="pic" sz="quarter" idx="11" hasCustomPrompt="1"/>
          </p:nvPr>
        </p:nvSpPr>
        <p:spPr>
          <a:xfrm>
            <a:off x="9028944" y="38100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4" name="Picture Placeholder 8">
            <a:extLst>
              <a:ext uri="{FF2B5EF4-FFF2-40B4-BE49-F238E27FC236}">
                <a16:creationId xmlns:a16="http://schemas.microsoft.com/office/drawing/2014/main" id="{34CE5FCE-6C1D-4672-BF28-F3B4FE7ACD47}"/>
              </a:ext>
            </a:extLst>
          </p:cNvPr>
          <p:cNvSpPr>
            <a:spLocks noGrp="1"/>
          </p:cNvSpPr>
          <p:nvPr>
            <p:ph type="pic" sz="quarter" idx="12" hasCustomPrompt="1"/>
          </p:nvPr>
        </p:nvSpPr>
        <p:spPr>
          <a:xfrm>
            <a:off x="6727521" y="38100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9" name="Picture Placeholder 8">
            <a:extLst>
              <a:ext uri="{FF2B5EF4-FFF2-40B4-BE49-F238E27FC236}">
                <a16:creationId xmlns:a16="http://schemas.microsoft.com/office/drawing/2014/main" id="{52940C50-7CA3-41CF-9006-4CCDF22A20D7}"/>
              </a:ext>
            </a:extLst>
          </p:cNvPr>
          <p:cNvSpPr>
            <a:spLocks noGrp="1"/>
          </p:cNvSpPr>
          <p:nvPr>
            <p:ph type="pic" sz="quarter" idx="13" hasCustomPrompt="1"/>
          </p:nvPr>
        </p:nvSpPr>
        <p:spPr>
          <a:xfrm>
            <a:off x="6705600" y="1787639"/>
            <a:ext cx="2026837"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0" name="Title 5">
            <a:extLst>
              <a:ext uri="{FF2B5EF4-FFF2-40B4-BE49-F238E27FC236}">
                <a16:creationId xmlns:a16="http://schemas.microsoft.com/office/drawing/2014/main" id="{B6C5BDE4-1D3E-4EF6-A424-4A8D939F3A6C}"/>
              </a:ext>
            </a:extLst>
          </p:cNvPr>
          <p:cNvSpPr>
            <a:spLocks noGrp="1"/>
          </p:cNvSpPr>
          <p:nvPr>
            <p:ph type="title" hasCustomPrompt="1"/>
          </p:nvPr>
        </p:nvSpPr>
        <p:spPr>
          <a:xfrm>
            <a:off x="609600" y="857366"/>
            <a:ext cx="10668000" cy="572892"/>
          </a:xfrm>
        </p:spPr>
        <p:txBody>
          <a:bodyPr numCol="1" anchor="t" anchorCtr="0"/>
          <a:lstStyle>
            <a:lvl1pPr>
              <a:defRPr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1" name="Slide Number Placeholder 5">
            <a:extLst>
              <a:ext uri="{FF2B5EF4-FFF2-40B4-BE49-F238E27FC236}">
                <a16:creationId xmlns:a16="http://schemas.microsoft.com/office/drawing/2014/main" id="{5A87DA95-1E19-4EE3-9502-4023A8CC1E4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5" name="TextBox 14">
            <a:extLst>
              <a:ext uri="{FF2B5EF4-FFF2-40B4-BE49-F238E27FC236}">
                <a16:creationId xmlns:a16="http://schemas.microsoft.com/office/drawing/2014/main" id="{C03A4FB9-AF75-4612-BF61-4363EB8CE42B}"/>
              </a:ext>
            </a:extLst>
          </p:cNvPr>
          <p:cNvSpPr txBox="1"/>
          <p:nvPr userDrawn="1"/>
        </p:nvSpPr>
        <p:spPr>
          <a:xfrm>
            <a:off x="-6588937" y="743242"/>
            <a:ext cx="6480479" cy="5714385"/>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Photos do not have to fill both the height and width of the placeholder area as shown here, but should at least fill either the height or the width, and align to other elements on the slide.</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recommended minimum size for an image is 1.5 inches wide x 1.5 inches high, as reflected below.</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Ensure consistent spacing between images. </a:t>
            </a:r>
          </a:p>
        </p:txBody>
      </p:sp>
      <p:sp>
        <p:nvSpPr>
          <p:cNvPr id="16" name="Text Placeholder 8">
            <a:extLst>
              <a:ext uri="{FF2B5EF4-FFF2-40B4-BE49-F238E27FC236}">
                <a16:creationId xmlns:a16="http://schemas.microsoft.com/office/drawing/2014/main" id="{4A99D0F3-44E5-47C2-956E-734CF6B615CA}"/>
              </a:ext>
            </a:extLst>
          </p:cNvPr>
          <p:cNvSpPr>
            <a:spLocks noGrp="1"/>
          </p:cNvSpPr>
          <p:nvPr>
            <p:ph type="body" sz="quarter" idx="14" hasCustomPrompt="1"/>
          </p:nvPr>
        </p:nvSpPr>
        <p:spPr>
          <a:xfrm>
            <a:off x="634999" y="6276203"/>
            <a:ext cx="6375401"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E1B5763B-1CD8-4044-B433-6C12140AF54E}"/>
              </a:ext>
            </a:extLst>
          </p:cNvPr>
          <p:cNvSpPr>
            <a:spLocks noGrp="1"/>
          </p:cNvSpPr>
          <p:nvPr>
            <p:ph type="body" sz="quarter" idx="15" hasCustomPrompt="1"/>
          </p:nvPr>
        </p:nvSpPr>
        <p:spPr>
          <a:xfrm>
            <a:off x="634999" y="1676400"/>
            <a:ext cx="5384801" cy="4495800"/>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188013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Small Photos">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599" y="857366"/>
            <a:ext cx="10566399" cy="583823"/>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9" name="Picture Placeholder 8">
            <a:extLst>
              <a:ext uri="{FF2B5EF4-FFF2-40B4-BE49-F238E27FC236}">
                <a16:creationId xmlns:a16="http://schemas.microsoft.com/office/drawing/2014/main" id="{2BE18C81-4DBE-4E24-B9F7-6E0B2B4074D7}"/>
              </a:ext>
            </a:extLst>
          </p:cNvPr>
          <p:cNvSpPr>
            <a:spLocks noGrp="1"/>
          </p:cNvSpPr>
          <p:nvPr>
            <p:ph type="pic" sz="quarter" idx="10" hasCustomPrompt="1"/>
          </p:nvPr>
        </p:nvSpPr>
        <p:spPr>
          <a:xfrm>
            <a:off x="9048749" y="40386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0" name="Picture Placeholder 8">
            <a:extLst>
              <a:ext uri="{FF2B5EF4-FFF2-40B4-BE49-F238E27FC236}">
                <a16:creationId xmlns:a16="http://schemas.microsoft.com/office/drawing/2014/main" id="{1A395D54-B489-49AA-A6B7-CF02B3BD2EC0}"/>
              </a:ext>
            </a:extLst>
          </p:cNvPr>
          <p:cNvSpPr>
            <a:spLocks noGrp="1"/>
          </p:cNvSpPr>
          <p:nvPr>
            <p:ph type="pic" sz="quarter" idx="11" hasCustomPrompt="1"/>
          </p:nvPr>
        </p:nvSpPr>
        <p:spPr>
          <a:xfrm>
            <a:off x="3545455" y="40386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5" name="Picture Placeholder 8">
            <a:extLst>
              <a:ext uri="{FF2B5EF4-FFF2-40B4-BE49-F238E27FC236}">
                <a16:creationId xmlns:a16="http://schemas.microsoft.com/office/drawing/2014/main" id="{2649ED5E-513E-435D-9C06-5FCA8CE4E4DF}"/>
              </a:ext>
            </a:extLst>
          </p:cNvPr>
          <p:cNvSpPr>
            <a:spLocks noGrp="1"/>
          </p:cNvSpPr>
          <p:nvPr>
            <p:ph type="pic" sz="quarter" idx="12" hasCustomPrompt="1"/>
          </p:nvPr>
        </p:nvSpPr>
        <p:spPr>
          <a:xfrm>
            <a:off x="711200" y="40386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7" name="Picture Placeholder 8">
            <a:extLst>
              <a:ext uri="{FF2B5EF4-FFF2-40B4-BE49-F238E27FC236}">
                <a16:creationId xmlns:a16="http://schemas.microsoft.com/office/drawing/2014/main" id="{64B3ADD1-AFA1-4199-9C99-8C2A77FA50FD}"/>
              </a:ext>
            </a:extLst>
          </p:cNvPr>
          <p:cNvSpPr>
            <a:spLocks noGrp="1"/>
          </p:cNvSpPr>
          <p:nvPr>
            <p:ph type="pic" sz="quarter" idx="13" hasCustomPrompt="1"/>
          </p:nvPr>
        </p:nvSpPr>
        <p:spPr>
          <a:xfrm>
            <a:off x="6296508" y="4038600"/>
            <a:ext cx="2026837"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2" name="TextBox 11">
            <a:extLst>
              <a:ext uri="{FF2B5EF4-FFF2-40B4-BE49-F238E27FC236}">
                <a16:creationId xmlns:a16="http://schemas.microsoft.com/office/drawing/2014/main" id="{B3E6E782-C8DD-4553-9B77-3D378D20933A}"/>
              </a:ext>
            </a:extLst>
          </p:cNvPr>
          <p:cNvSpPr txBox="1"/>
          <p:nvPr userDrawn="1"/>
        </p:nvSpPr>
        <p:spPr>
          <a:xfrm>
            <a:off x="-7112000" y="1600200"/>
            <a:ext cx="7010400" cy="3046988"/>
          </a:xfrm>
          <a:prstGeom prst="rect">
            <a:avLst/>
          </a:prstGeom>
          <a:noFill/>
          <a:ln w="57150">
            <a:solidFill>
              <a:schemeClr val="accent1"/>
            </a:solidFill>
          </a:ln>
        </p:spPr>
        <p:txBody>
          <a:bodyPr wrap="square" rtlCol="0">
            <a:spAutoFit/>
          </a:bodyPr>
          <a:lstStyle/>
          <a:p>
            <a:r>
              <a:rPr lang="en-US" sz="3200" b="0"/>
              <a:t>Please follow this bullet format</a:t>
            </a:r>
          </a:p>
          <a:p>
            <a:pPr marL="457189" lvl="1" indent="-457189">
              <a:buSzPct val="70000"/>
              <a:buFont typeface="Wingdings" panose="05000000000000000000" pitchFamily="2" charset="2"/>
              <a:buChar char="§"/>
            </a:pPr>
            <a:r>
              <a:rPr lang="en-US" sz="3200"/>
              <a:t>Bullets are all the same square shape</a:t>
            </a:r>
          </a:p>
          <a:p>
            <a:pPr marL="690016" lvl="2" indent="-457189">
              <a:buClrTx/>
              <a:buSzPct val="70000"/>
              <a:buFont typeface="Wingdings" panose="05000000000000000000" pitchFamily="2" charset="2"/>
              <a:buChar char="§"/>
            </a:pPr>
            <a:r>
              <a:rPr lang="en-US" sz="3200"/>
              <a:t>Capitalize first letter of first word, unless phrase contains a proper noun – capitalize proper nouns</a:t>
            </a:r>
          </a:p>
          <a:p>
            <a:pPr marL="690016" lvl="2" indent="-457189">
              <a:buClrTx/>
              <a:buSzPct val="70000"/>
              <a:buFont typeface="Wingdings" panose="05000000000000000000" pitchFamily="2" charset="2"/>
              <a:buChar char="§"/>
            </a:pPr>
            <a:r>
              <a:rPr lang="en-US" sz="3200"/>
              <a:t>Do not punctuate bulleted phrases</a:t>
            </a:r>
          </a:p>
        </p:txBody>
      </p:sp>
      <p:sp>
        <p:nvSpPr>
          <p:cNvPr id="13" name="Text Placeholder 8">
            <a:extLst>
              <a:ext uri="{FF2B5EF4-FFF2-40B4-BE49-F238E27FC236}">
                <a16:creationId xmlns:a16="http://schemas.microsoft.com/office/drawing/2014/main" id="{89F82D16-511F-4A52-962C-BAFCD9F62F07}"/>
              </a:ext>
            </a:extLst>
          </p:cNvPr>
          <p:cNvSpPr>
            <a:spLocks noGrp="1"/>
          </p:cNvSpPr>
          <p:nvPr>
            <p:ph type="body" sz="quarter" idx="14" hasCustomPrompt="1"/>
          </p:nvPr>
        </p:nvSpPr>
        <p:spPr>
          <a:xfrm>
            <a:off x="609599" y="6276203"/>
            <a:ext cx="6400801"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944E47D6-8880-4D8F-B396-8F1AB820068A}"/>
              </a:ext>
            </a:extLst>
          </p:cNvPr>
          <p:cNvSpPr>
            <a:spLocks noGrp="1"/>
          </p:cNvSpPr>
          <p:nvPr>
            <p:ph type="body" sz="quarter" idx="15" hasCustomPrompt="1"/>
          </p:nvPr>
        </p:nvSpPr>
        <p:spPr>
          <a:xfrm>
            <a:off x="609599" y="1536137"/>
            <a:ext cx="10513549" cy="2306021"/>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140681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a:xfrm>
            <a:off x="609600" y="685801"/>
            <a:ext cx="10972800" cy="572892"/>
          </a:xfrm>
        </p:spPr>
        <p:txBody>
          <a:bodyPr/>
          <a:lstStyle>
            <a:lvl1pPr>
              <a:defRPr/>
            </a:lvl1pPr>
          </a:lstStyle>
          <a:p>
            <a:r>
              <a:rPr lang="en-US"/>
              <a:t>Presenters, team members, or project team</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6" name="Content Placeholder 7">
            <a:extLst>
              <a:ext uri="{FF2B5EF4-FFF2-40B4-BE49-F238E27FC236}">
                <a16:creationId xmlns:a16="http://schemas.microsoft.com/office/drawing/2014/main" id="{A5DA7A0E-C3D7-475C-8037-5736940E3D7F}"/>
              </a:ext>
            </a:extLst>
          </p:cNvPr>
          <p:cNvSpPr>
            <a:spLocks noGrp="1"/>
          </p:cNvSpPr>
          <p:nvPr>
            <p:ph sz="quarter" idx="19" hasCustomPrompt="1"/>
          </p:nvPr>
        </p:nvSpPr>
        <p:spPr>
          <a:xfrm>
            <a:off x="609600"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17" name="Picture Placeholder 16">
            <a:extLst>
              <a:ext uri="{FF2B5EF4-FFF2-40B4-BE49-F238E27FC236}">
                <a16:creationId xmlns:a16="http://schemas.microsoft.com/office/drawing/2014/main" id="{A562AA4E-932D-4958-905F-F7D7B7B569DD}"/>
              </a:ext>
            </a:extLst>
          </p:cNvPr>
          <p:cNvSpPr>
            <a:spLocks noGrp="1"/>
          </p:cNvSpPr>
          <p:nvPr>
            <p:ph type="pic" sz="quarter" idx="20"/>
          </p:nvPr>
        </p:nvSpPr>
        <p:spPr>
          <a:xfrm>
            <a:off x="609600" y="1397000"/>
            <a:ext cx="1524000" cy="1727200"/>
          </a:xfrm>
          <a:solidFill>
            <a:schemeClr val="bg1">
              <a:lumMod val="95000"/>
            </a:schemeClr>
          </a:solidFill>
        </p:spPr>
        <p:txBody>
          <a:bodyPr/>
          <a:lstStyle>
            <a:lvl1pPr>
              <a:defRPr sz="2000"/>
            </a:lvl1pPr>
          </a:lstStyle>
          <a:p>
            <a:r>
              <a:rPr lang="en-US"/>
              <a:t>Click icon to add picture</a:t>
            </a:r>
          </a:p>
        </p:txBody>
      </p:sp>
      <p:sp>
        <p:nvSpPr>
          <p:cNvPr id="33" name="Content Placeholder 7">
            <a:extLst>
              <a:ext uri="{FF2B5EF4-FFF2-40B4-BE49-F238E27FC236}">
                <a16:creationId xmlns:a16="http://schemas.microsoft.com/office/drawing/2014/main" id="{BF6F1978-A65A-47B0-B605-740EB74D23C8}"/>
              </a:ext>
            </a:extLst>
          </p:cNvPr>
          <p:cNvSpPr>
            <a:spLocks noGrp="1"/>
          </p:cNvSpPr>
          <p:nvPr>
            <p:ph sz="quarter" idx="21" hasCustomPrompt="1"/>
          </p:nvPr>
        </p:nvSpPr>
        <p:spPr>
          <a:xfrm>
            <a:off x="3058583"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34" name="Picture Placeholder 16">
            <a:extLst>
              <a:ext uri="{FF2B5EF4-FFF2-40B4-BE49-F238E27FC236}">
                <a16:creationId xmlns:a16="http://schemas.microsoft.com/office/drawing/2014/main" id="{81A22844-C3C1-4CCE-8D42-1F344A47C0C8}"/>
              </a:ext>
            </a:extLst>
          </p:cNvPr>
          <p:cNvSpPr>
            <a:spLocks noGrp="1"/>
          </p:cNvSpPr>
          <p:nvPr>
            <p:ph type="pic" sz="quarter" idx="22"/>
          </p:nvPr>
        </p:nvSpPr>
        <p:spPr>
          <a:xfrm>
            <a:off x="3058584" y="1397000"/>
            <a:ext cx="1524000" cy="1727200"/>
          </a:xfrm>
          <a:solidFill>
            <a:schemeClr val="bg1">
              <a:lumMod val="95000"/>
            </a:schemeClr>
          </a:solidFill>
        </p:spPr>
        <p:txBody>
          <a:bodyPr/>
          <a:lstStyle>
            <a:lvl1pPr>
              <a:defRPr sz="1800"/>
            </a:lvl1pPr>
          </a:lstStyle>
          <a:p>
            <a:r>
              <a:rPr lang="en-US"/>
              <a:t>Click icon to add picture</a:t>
            </a:r>
          </a:p>
        </p:txBody>
      </p:sp>
      <p:sp>
        <p:nvSpPr>
          <p:cNvPr id="35" name="Content Placeholder 7">
            <a:extLst>
              <a:ext uri="{FF2B5EF4-FFF2-40B4-BE49-F238E27FC236}">
                <a16:creationId xmlns:a16="http://schemas.microsoft.com/office/drawing/2014/main" id="{78871E0E-58BA-4BA6-B6A8-D9E1C2ED02D9}"/>
              </a:ext>
            </a:extLst>
          </p:cNvPr>
          <p:cNvSpPr>
            <a:spLocks noGrp="1"/>
          </p:cNvSpPr>
          <p:nvPr>
            <p:ph sz="quarter" idx="23" hasCustomPrompt="1"/>
          </p:nvPr>
        </p:nvSpPr>
        <p:spPr>
          <a:xfrm>
            <a:off x="5527905"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36" name="Picture Placeholder 16">
            <a:extLst>
              <a:ext uri="{FF2B5EF4-FFF2-40B4-BE49-F238E27FC236}">
                <a16:creationId xmlns:a16="http://schemas.microsoft.com/office/drawing/2014/main" id="{3CBF751D-4EB0-494D-8B55-1555AD7D941A}"/>
              </a:ext>
            </a:extLst>
          </p:cNvPr>
          <p:cNvSpPr>
            <a:spLocks noGrp="1"/>
          </p:cNvSpPr>
          <p:nvPr>
            <p:ph type="pic" sz="quarter" idx="24"/>
          </p:nvPr>
        </p:nvSpPr>
        <p:spPr>
          <a:xfrm>
            <a:off x="5527905" y="1397000"/>
            <a:ext cx="1524000" cy="1727200"/>
          </a:xfrm>
          <a:solidFill>
            <a:schemeClr val="bg1">
              <a:lumMod val="95000"/>
            </a:schemeClr>
          </a:solidFill>
        </p:spPr>
        <p:txBody>
          <a:bodyPr/>
          <a:lstStyle>
            <a:lvl1pPr>
              <a:defRPr sz="1800"/>
            </a:lvl1pPr>
          </a:lstStyle>
          <a:p>
            <a:r>
              <a:rPr lang="en-US"/>
              <a:t>Click icon to add picture</a:t>
            </a:r>
          </a:p>
        </p:txBody>
      </p:sp>
      <p:sp>
        <p:nvSpPr>
          <p:cNvPr id="37" name="Content Placeholder 7">
            <a:extLst>
              <a:ext uri="{FF2B5EF4-FFF2-40B4-BE49-F238E27FC236}">
                <a16:creationId xmlns:a16="http://schemas.microsoft.com/office/drawing/2014/main" id="{018584C8-AB20-478F-B77E-C21D65C08946}"/>
              </a:ext>
            </a:extLst>
          </p:cNvPr>
          <p:cNvSpPr>
            <a:spLocks noGrp="1"/>
          </p:cNvSpPr>
          <p:nvPr>
            <p:ph sz="quarter" idx="25" hasCustomPrompt="1"/>
          </p:nvPr>
        </p:nvSpPr>
        <p:spPr>
          <a:xfrm>
            <a:off x="8026400"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38" name="Picture Placeholder 16">
            <a:extLst>
              <a:ext uri="{FF2B5EF4-FFF2-40B4-BE49-F238E27FC236}">
                <a16:creationId xmlns:a16="http://schemas.microsoft.com/office/drawing/2014/main" id="{535A80EF-8FC7-4FA5-921A-BA4BAB5A40ED}"/>
              </a:ext>
            </a:extLst>
          </p:cNvPr>
          <p:cNvSpPr>
            <a:spLocks noGrp="1"/>
          </p:cNvSpPr>
          <p:nvPr>
            <p:ph type="pic" sz="quarter" idx="26"/>
          </p:nvPr>
        </p:nvSpPr>
        <p:spPr>
          <a:xfrm>
            <a:off x="8026400" y="1397000"/>
            <a:ext cx="1524000" cy="1727200"/>
          </a:xfrm>
          <a:solidFill>
            <a:schemeClr val="bg1">
              <a:lumMod val="95000"/>
            </a:schemeClr>
          </a:solidFill>
        </p:spPr>
        <p:txBody>
          <a:bodyPr/>
          <a:lstStyle>
            <a:lvl1pPr>
              <a:defRPr sz="1800"/>
            </a:lvl1pPr>
          </a:lstStyle>
          <a:p>
            <a:r>
              <a:rPr lang="en-US"/>
              <a:t>Click icon to add picture</a:t>
            </a:r>
          </a:p>
        </p:txBody>
      </p:sp>
      <p:sp>
        <p:nvSpPr>
          <p:cNvPr id="39" name="Content Placeholder 7">
            <a:extLst>
              <a:ext uri="{FF2B5EF4-FFF2-40B4-BE49-F238E27FC236}">
                <a16:creationId xmlns:a16="http://schemas.microsoft.com/office/drawing/2014/main" id="{254EA6DF-9129-4C56-840D-0A08706EBE14}"/>
              </a:ext>
            </a:extLst>
          </p:cNvPr>
          <p:cNvSpPr>
            <a:spLocks noGrp="1"/>
          </p:cNvSpPr>
          <p:nvPr>
            <p:ph sz="quarter" idx="27" hasCustomPrompt="1"/>
          </p:nvPr>
        </p:nvSpPr>
        <p:spPr>
          <a:xfrm>
            <a:off x="614017"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0" name="Picture Placeholder 16">
            <a:extLst>
              <a:ext uri="{FF2B5EF4-FFF2-40B4-BE49-F238E27FC236}">
                <a16:creationId xmlns:a16="http://schemas.microsoft.com/office/drawing/2014/main" id="{79E9A7A1-2BCD-4353-BEF9-C5760E75A362}"/>
              </a:ext>
            </a:extLst>
          </p:cNvPr>
          <p:cNvSpPr>
            <a:spLocks noGrp="1"/>
          </p:cNvSpPr>
          <p:nvPr>
            <p:ph type="pic" sz="quarter" idx="28"/>
          </p:nvPr>
        </p:nvSpPr>
        <p:spPr>
          <a:xfrm>
            <a:off x="614017" y="3834677"/>
            <a:ext cx="1524000" cy="1727200"/>
          </a:xfrm>
          <a:solidFill>
            <a:schemeClr val="bg1">
              <a:lumMod val="95000"/>
            </a:schemeClr>
          </a:solidFill>
        </p:spPr>
        <p:txBody>
          <a:bodyPr/>
          <a:lstStyle>
            <a:lvl1pPr>
              <a:defRPr sz="1800"/>
            </a:lvl1pPr>
          </a:lstStyle>
          <a:p>
            <a:r>
              <a:rPr lang="en-US"/>
              <a:t>Click icon to add picture</a:t>
            </a:r>
          </a:p>
        </p:txBody>
      </p:sp>
      <p:sp>
        <p:nvSpPr>
          <p:cNvPr id="41" name="Content Placeholder 7">
            <a:extLst>
              <a:ext uri="{FF2B5EF4-FFF2-40B4-BE49-F238E27FC236}">
                <a16:creationId xmlns:a16="http://schemas.microsoft.com/office/drawing/2014/main" id="{ECB2E163-C236-4EEA-8AAC-77C4579375CA}"/>
              </a:ext>
            </a:extLst>
          </p:cNvPr>
          <p:cNvSpPr>
            <a:spLocks noGrp="1"/>
          </p:cNvSpPr>
          <p:nvPr>
            <p:ph sz="quarter" idx="29" hasCustomPrompt="1"/>
          </p:nvPr>
        </p:nvSpPr>
        <p:spPr>
          <a:xfrm>
            <a:off x="3063001"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2" name="Picture Placeholder 16">
            <a:extLst>
              <a:ext uri="{FF2B5EF4-FFF2-40B4-BE49-F238E27FC236}">
                <a16:creationId xmlns:a16="http://schemas.microsoft.com/office/drawing/2014/main" id="{D99F46B6-C9C4-45A0-92DE-9EBA8BBAAFB9}"/>
              </a:ext>
            </a:extLst>
          </p:cNvPr>
          <p:cNvSpPr>
            <a:spLocks noGrp="1"/>
          </p:cNvSpPr>
          <p:nvPr>
            <p:ph type="pic" sz="quarter" idx="30"/>
          </p:nvPr>
        </p:nvSpPr>
        <p:spPr>
          <a:xfrm>
            <a:off x="3063001" y="3834677"/>
            <a:ext cx="1524000" cy="1727200"/>
          </a:xfrm>
          <a:solidFill>
            <a:schemeClr val="bg1">
              <a:lumMod val="95000"/>
            </a:schemeClr>
          </a:solidFill>
        </p:spPr>
        <p:txBody>
          <a:bodyPr/>
          <a:lstStyle>
            <a:lvl1pPr>
              <a:defRPr sz="1800"/>
            </a:lvl1pPr>
          </a:lstStyle>
          <a:p>
            <a:r>
              <a:rPr lang="en-US"/>
              <a:t>Click icon to add picture</a:t>
            </a:r>
          </a:p>
        </p:txBody>
      </p:sp>
      <p:sp>
        <p:nvSpPr>
          <p:cNvPr id="43" name="Content Placeholder 7">
            <a:extLst>
              <a:ext uri="{FF2B5EF4-FFF2-40B4-BE49-F238E27FC236}">
                <a16:creationId xmlns:a16="http://schemas.microsoft.com/office/drawing/2014/main" id="{C3EF3042-F366-480B-9754-B298CEF47C46}"/>
              </a:ext>
            </a:extLst>
          </p:cNvPr>
          <p:cNvSpPr>
            <a:spLocks noGrp="1"/>
          </p:cNvSpPr>
          <p:nvPr>
            <p:ph sz="quarter" idx="31" hasCustomPrompt="1"/>
          </p:nvPr>
        </p:nvSpPr>
        <p:spPr>
          <a:xfrm>
            <a:off x="5532322"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4" name="Picture Placeholder 16">
            <a:extLst>
              <a:ext uri="{FF2B5EF4-FFF2-40B4-BE49-F238E27FC236}">
                <a16:creationId xmlns:a16="http://schemas.microsoft.com/office/drawing/2014/main" id="{0F626AD7-79F9-447D-A509-BAD3EA659936}"/>
              </a:ext>
            </a:extLst>
          </p:cNvPr>
          <p:cNvSpPr>
            <a:spLocks noGrp="1"/>
          </p:cNvSpPr>
          <p:nvPr>
            <p:ph type="pic" sz="quarter" idx="32"/>
          </p:nvPr>
        </p:nvSpPr>
        <p:spPr>
          <a:xfrm>
            <a:off x="5532323" y="3834677"/>
            <a:ext cx="1524000" cy="1727200"/>
          </a:xfrm>
          <a:solidFill>
            <a:schemeClr val="bg1">
              <a:lumMod val="95000"/>
            </a:schemeClr>
          </a:solidFill>
        </p:spPr>
        <p:txBody>
          <a:bodyPr/>
          <a:lstStyle>
            <a:lvl1pPr>
              <a:defRPr sz="1800"/>
            </a:lvl1pPr>
          </a:lstStyle>
          <a:p>
            <a:r>
              <a:rPr lang="en-US"/>
              <a:t>Click icon to add picture</a:t>
            </a:r>
          </a:p>
        </p:txBody>
      </p:sp>
      <p:sp>
        <p:nvSpPr>
          <p:cNvPr id="45" name="Content Placeholder 7">
            <a:extLst>
              <a:ext uri="{FF2B5EF4-FFF2-40B4-BE49-F238E27FC236}">
                <a16:creationId xmlns:a16="http://schemas.microsoft.com/office/drawing/2014/main" id="{8A75796F-B715-4504-A5B7-9D778DC5F98A}"/>
              </a:ext>
            </a:extLst>
          </p:cNvPr>
          <p:cNvSpPr>
            <a:spLocks noGrp="1"/>
          </p:cNvSpPr>
          <p:nvPr>
            <p:ph sz="quarter" idx="33" hasCustomPrompt="1"/>
          </p:nvPr>
        </p:nvSpPr>
        <p:spPr>
          <a:xfrm>
            <a:off x="8030817"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6" name="Picture Placeholder 16">
            <a:extLst>
              <a:ext uri="{FF2B5EF4-FFF2-40B4-BE49-F238E27FC236}">
                <a16:creationId xmlns:a16="http://schemas.microsoft.com/office/drawing/2014/main" id="{5FB31DB9-5D65-498C-BCCD-79DC1A2E9846}"/>
              </a:ext>
            </a:extLst>
          </p:cNvPr>
          <p:cNvSpPr>
            <a:spLocks noGrp="1"/>
          </p:cNvSpPr>
          <p:nvPr>
            <p:ph type="pic" sz="quarter" idx="34"/>
          </p:nvPr>
        </p:nvSpPr>
        <p:spPr>
          <a:xfrm>
            <a:off x="8030817" y="3834677"/>
            <a:ext cx="1524000" cy="1727200"/>
          </a:xfrm>
          <a:solidFill>
            <a:schemeClr val="bg1">
              <a:lumMod val="95000"/>
            </a:schemeClr>
          </a:solidFill>
        </p:spPr>
        <p:txBody>
          <a:bodyPr/>
          <a:lstStyle>
            <a:lvl1pPr>
              <a:defRPr sz="1800"/>
            </a:lvl1pPr>
          </a:lstStyle>
          <a:p>
            <a:r>
              <a:rPr lang="en-US"/>
              <a:t>Click icon to add picture</a:t>
            </a:r>
          </a:p>
        </p:txBody>
      </p:sp>
    </p:spTree>
    <p:extLst>
      <p:ext uri="{BB962C8B-B14F-4D97-AF65-F5344CB8AC3E}">
        <p14:creationId xmlns:p14="http://schemas.microsoft.com/office/powerpoint/2010/main" val="1333840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Upcoming Cours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p:txBody>
          <a:bodyPr/>
          <a:lstStyle>
            <a:lvl1pPr>
              <a:defRPr/>
            </a:lvl1pPr>
          </a:lstStyle>
          <a:p>
            <a:r>
              <a:rPr lang="en-US"/>
              <a:t>Upcoming courses</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5" name="Content Placeholder 2">
            <a:extLst>
              <a:ext uri="{FF2B5EF4-FFF2-40B4-BE49-F238E27FC236}">
                <a16:creationId xmlns:a16="http://schemas.microsoft.com/office/drawing/2014/main" id="{003A50BB-BD82-45B4-A36C-76DB6B00F2E3}"/>
              </a:ext>
            </a:extLst>
          </p:cNvPr>
          <p:cNvSpPr>
            <a:spLocks noGrp="1"/>
          </p:cNvSpPr>
          <p:nvPr>
            <p:ph sz="quarter" idx="17" hasCustomPrompt="1"/>
          </p:nvPr>
        </p:nvSpPr>
        <p:spPr>
          <a:xfrm>
            <a:off x="558802" y="2429237"/>
            <a:ext cx="8422212" cy="446616"/>
          </a:xfrm>
        </p:spPr>
        <p:txBody>
          <a:bodyPr lIns="0" tIns="0">
            <a:noAutofit/>
          </a:bodyPr>
          <a:lstStyle>
            <a:lvl1pPr marL="0" indent="0">
              <a:buFontTx/>
              <a:buNone/>
              <a:defRPr sz="3200">
                <a:solidFill>
                  <a:schemeClr val="accent1"/>
                </a:solidFill>
              </a:defRPr>
            </a:lvl1pPr>
          </a:lstStyle>
          <a:p>
            <a:pPr lvl="0"/>
            <a:r>
              <a:rPr lang="en-US"/>
              <a:t>Course Name</a:t>
            </a:r>
          </a:p>
        </p:txBody>
      </p:sp>
      <p:sp>
        <p:nvSpPr>
          <p:cNvPr id="6" name="Content Placeholder 7">
            <a:extLst>
              <a:ext uri="{FF2B5EF4-FFF2-40B4-BE49-F238E27FC236}">
                <a16:creationId xmlns:a16="http://schemas.microsoft.com/office/drawing/2014/main" id="{A5DA7A0E-C3D7-475C-8037-5736940E3D7F}"/>
              </a:ext>
            </a:extLst>
          </p:cNvPr>
          <p:cNvSpPr>
            <a:spLocks noGrp="1"/>
          </p:cNvSpPr>
          <p:nvPr>
            <p:ph sz="quarter" idx="19" hasCustomPrompt="1"/>
          </p:nvPr>
        </p:nvSpPr>
        <p:spPr>
          <a:xfrm>
            <a:off x="569384" y="2965423"/>
            <a:ext cx="8422216" cy="996977"/>
          </a:xfrm>
        </p:spPr>
        <p:txBody>
          <a:bodyPr lIns="0" tIns="0">
            <a:noAutofit/>
          </a:bodyPr>
          <a:lstStyle>
            <a:lvl1pPr marL="0" indent="0">
              <a:lnSpc>
                <a:spcPts val="1867"/>
              </a:lnSpc>
              <a:buFontTx/>
              <a:buNone/>
              <a:defRPr sz="2667" b="0"/>
            </a:lvl1pPr>
          </a:lstStyle>
          <a:p>
            <a:pPr lvl="0"/>
            <a:r>
              <a:rPr lang="en-US"/>
              <a:t>Date</a:t>
            </a:r>
          </a:p>
        </p:txBody>
      </p:sp>
      <p:sp>
        <p:nvSpPr>
          <p:cNvPr id="7" name="Content Placeholder 7">
            <a:extLst>
              <a:ext uri="{FF2B5EF4-FFF2-40B4-BE49-F238E27FC236}">
                <a16:creationId xmlns:a16="http://schemas.microsoft.com/office/drawing/2014/main" id="{C379509C-E953-47E7-A69E-E9F9F9681A1A}"/>
              </a:ext>
            </a:extLst>
          </p:cNvPr>
          <p:cNvSpPr>
            <a:spLocks noGrp="1"/>
          </p:cNvSpPr>
          <p:nvPr>
            <p:ph sz="quarter" idx="20" hasCustomPrompt="1"/>
          </p:nvPr>
        </p:nvSpPr>
        <p:spPr>
          <a:xfrm>
            <a:off x="558800" y="4788104"/>
            <a:ext cx="8422216" cy="1079296"/>
          </a:xfrm>
        </p:spPr>
        <p:txBody>
          <a:bodyPr lIns="0" tIns="0">
            <a:noAutofit/>
          </a:bodyPr>
          <a:lstStyle>
            <a:lvl1pPr marL="0" indent="0">
              <a:lnSpc>
                <a:spcPts val="1867"/>
              </a:lnSpc>
              <a:buFontTx/>
              <a:buNone/>
              <a:defRPr sz="2667"/>
            </a:lvl1pPr>
          </a:lstStyle>
          <a:p>
            <a:pPr lvl="0"/>
            <a:r>
              <a:rPr lang="en-US"/>
              <a:t>Date</a:t>
            </a:r>
          </a:p>
        </p:txBody>
      </p:sp>
      <p:sp>
        <p:nvSpPr>
          <p:cNvPr id="8" name="Content Placeholder 2">
            <a:extLst>
              <a:ext uri="{FF2B5EF4-FFF2-40B4-BE49-F238E27FC236}">
                <a16:creationId xmlns:a16="http://schemas.microsoft.com/office/drawing/2014/main" id="{A03DDB5B-61D6-4BF7-8D26-B42853BBC840}"/>
              </a:ext>
            </a:extLst>
          </p:cNvPr>
          <p:cNvSpPr>
            <a:spLocks noGrp="1"/>
          </p:cNvSpPr>
          <p:nvPr>
            <p:ph sz="quarter" idx="22" hasCustomPrompt="1"/>
          </p:nvPr>
        </p:nvSpPr>
        <p:spPr>
          <a:xfrm>
            <a:off x="569388" y="4247453"/>
            <a:ext cx="8422212" cy="446616"/>
          </a:xfrm>
        </p:spPr>
        <p:txBody>
          <a:bodyPr lIns="0" tIns="0">
            <a:noAutofit/>
          </a:bodyPr>
          <a:lstStyle>
            <a:lvl1pPr marL="0" indent="0">
              <a:buFontTx/>
              <a:buNone/>
              <a:defRPr sz="3200">
                <a:solidFill>
                  <a:schemeClr val="accent1"/>
                </a:solidFill>
              </a:defRPr>
            </a:lvl1pPr>
          </a:lstStyle>
          <a:p>
            <a:pPr lvl="0"/>
            <a:r>
              <a:rPr lang="en-US"/>
              <a:t>Course Name</a:t>
            </a:r>
          </a:p>
        </p:txBody>
      </p:sp>
      <p:sp>
        <p:nvSpPr>
          <p:cNvPr id="18" name="Text Placeholder 17">
            <a:extLst>
              <a:ext uri="{FF2B5EF4-FFF2-40B4-BE49-F238E27FC236}">
                <a16:creationId xmlns:a16="http://schemas.microsoft.com/office/drawing/2014/main" id="{9C707248-F87B-41DF-B2BF-65306E981A71}"/>
              </a:ext>
            </a:extLst>
          </p:cNvPr>
          <p:cNvSpPr>
            <a:spLocks noGrp="1"/>
          </p:cNvSpPr>
          <p:nvPr>
            <p:ph type="body" sz="quarter" idx="31" hasCustomPrompt="1"/>
          </p:nvPr>
        </p:nvSpPr>
        <p:spPr>
          <a:xfrm>
            <a:off x="2681816" y="1444531"/>
            <a:ext cx="8900584" cy="812800"/>
          </a:xfrm>
        </p:spPr>
        <p:txBody>
          <a:bodyPr lIns="0">
            <a:noAutofit/>
          </a:bodyPr>
          <a:lstStyle>
            <a:lvl1pPr>
              <a:defRPr sz="3600" b="0">
                <a:solidFill>
                  <a:srgbClr val="027ABB"/>
                </a:solidFill>
              </a:defRPr>
            </a:lvl1pPr>
          </a:lstStyle>
          <a:p>
            <a:pPr lvl="0"/>
            <a:r>
              <a:rPr lang="en-US"/>
              <a:t>sourcewell-mn.gov/</a:t>
            </a:r>
            <a:r>
              <a:rPr lang="en-US" err="1"/>
              <a:t>edregistration</a:t>
            </a:r>
            <a:endParaRPr lang="en-US"/>
          </a:p>
        </p:txBody>
      </p:sp>
      <p:sp>
        <p:nvSpPr>
          <p:cNvPr id="9" name="Text Placeholder 17">
            <a:extLst>
              <a:ext uri="{FF2B5EF4-FFF2-40B4-BE49-F238E27FC236}">
                <a16:creationId xmlns:a16="http://schemas.microsoft.com/office/drawing/2014/main" id="{EE2861F6-81DD-43E0-8889-04FD0B7F96DD}"/>
              </a:ext>
            </a:extLst>
          </p:cNvPr>
          <p:cNvSpPr>
            <a:spLocks noGrp="1"/>
          </p:cNvSpPr>
          <p:nvPr>
            <p:ph type="body" sz="quarter" idx="32" hasCustomPrompt="1"/>
          </p:nvPr>
        </p:nvSpPr>
        <p:spPr>
          <a:xfrm>
            <a:off x="584200" y="1447800"/>
            <a:ext cx="2463800" cy="812800"/>
          </a:xfrm>
        </p:spPr>
        <p:txBody>
          <a:bodyPr lIns="0">
            <a:noAutofit/>
          </a:bodyPr>
          <a:lstStyle>
            <a:lvl1pPr>
              <a:defRPr sz="3600" b="0">
                <a:solidFill>
                  <a:schemeClr val="tx1"/>
                </a:solidFill>
              </a:defRPr>
            </a:lvl1pPr>
          </a:lstStyle>
          <a:p>
            <a:pPr lvl="0"/>
            <a:r>
              <a:rPr lang="en-US"/>
              <a:t>Register at</a:t>
            </a:r>
          </a:p>
        </p:txBody>
      </p:sp>
    </p:spTree>
    <p:extLst>
      <p:ext uri="{BB962C8B-B14F-4D97-AF65-F5344CB8AC3E}">
        <p14:creationId xmlns:p14="http://schemas.microsoft.com/office/powerpoint/2010/main" val="1543481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p:txBody>
          <a:bodyPr/>
          <a:lstStyle>
            <a:lvl1pPr>
              <a:defRPr/>
            </a:lvl1pPr>
          </a:lstStyle>
          <a:p>
            <a:r>
              <a:rPr lang="en-US"/>
              <a:t>References</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7" name="TextBox 6">
            <a:extLst>
              <a:ext uri="{FF2B5EF4-FFF2-40B4-BE49-F238E27FC236}">
                <a16:creationId xmlns:a16="http://schemas.microsoft.com/office/drawing/2014/main" id="{B0419C59-6AA1-4894-81EC-8C8BF346551D}"/>
              </a:ext>
            </a:extLst>
          </p:cNvPr>
          <p:cNvSpPr txBox="1"/>
          <p:nvPr userDrawn="1"/>
        </p:nvSpPr>
        <p:spPr>
          <a:xfrm>
            <a:off x="-7112000" y="1600200"/>
            <a:ext cx="7010400" cy="3046988"/>
          </a:xfrm>
          <a:prstGeom prst="rect">
            <a:avLst/>
          </a:prstGeom>
          <a:noFill/>
          <a:ln w="57150">
            <a:solidFill>
              <a:schemeClr val="accent1"/>
            </a:solidFill>
          </a:ln>
        </p:spPr>
        <p:txBody>
          <a:bodyPr wrap="square" rtlCol="0">
            <a:spAutoFit/>
          </a:bodyPr>
          <a:lstStyle/>
          <a:p>
            <a:pPr lvl="0"/>
            <a:r>
              <a:rPr lang="en-US" sz="3200"/>
              <a:t>Use APA citation to provide a Reference list</a:t>
            </a:r>
          </a:p>
          <a:p>
            <a:pPr lvl="0"/>
            <a:endParaRPr lang="en-US" sz="3200"/>
          </a:p>
          <a:p>
            <a:pPr lvl="0"/>
            <a:r>
              <a:rPr lang="en-US" sz="3200"/>
              <a:t>Visit the </a:t>
            </a:r>
            <a:r>
              <a:rPr lang="en-US" sz="3200">
                <a:hlinkClick r:id="rId2"/>
              </a:rPr>
              <a:t>Purdue Online Writing Lab </a:t>
            </a:r>
            <a:r>
              <a:rPr lang="en-US" sz="3200"/>
              <a:t>for APA citation help</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mn-lt"/>
              <a:ea typeface="+mn-ea"/>
              <a:cs typeface="+mn-cs"/>
            </a:endParaRPr>
          </a:p>
        </p:txBody>
      </p:sp>
      <p:sp>
        <p:nvSpPr>
          <p:cNvPr id="9" name="Text Placeholder 11">
            <a:extLst>
              <a:ext uri="{FF2B5EF4-FFF2-40B4-BE49-F238E27FC236}">
                <a16:creationId xmlns:a16="http://schemas.microsoft.com/office/drawing/2014/main" id="{9410C396-423D-4436-9C39-EE3712E3A44A}"/>
              </a:ext>
            </a:extLst>
          </p:cNvPr>
          <p:cNvSpPr>
            <a:spLocks noGrp="1"/>
          </p:cNvSpPr>
          <p:nvPr>
            <p:ph type="body" sz="quarter" idx="15" hasCustomPrompt="1"/>
          </p:nvPr>
        </p:nvSpPr>
        <p:spPr>
          <a:xfrm>
            <a:off x="609600" y="1528763"/>
            <a:ext cx="10972800" cy="4643436"/>
          </a:xfrm>
        </p:spPr>
        <p:txBody>
          <a:bodyPr lIns="0" tIns="0"/>
          <a:lstStyle>
            <a:lvl1pPr>
              <a:defRPr sz="2800"/>
            </a:lvl1pPr>
          </a:lstStyle>
          <a:p>
            <a:pPr lvl="0"/>
            <a:r>
              <a:rPr lang="en-US"/>
              <a:t>See instructions on the left panel.</a:t>
            </a:r>
          </a:p>
        </p:txBody>
      </p:sp>
    </p:spTree>
    <p:extLst>
      <p:ext uri="{BB962C8B-B14F-4D97-AF65-F5344CB8AC3E}">
        <p14:creationId xmlns:p14="http://schemas.microsoft.com/office/powerpoint/2010/main" val="640383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_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39A83-A014-4EE4-96AA-5E454503684B}"/>
              </a:ext>
            </a:extLst>
          </p:cNvPr>
          <p:cNvSpPr>
            <a:spLocks noGrp="1"/>
          </p:cNvSpPr>
          <p:nvPr>
            <p:ph type="title" hasCustomPrompt="1"/>
          </p:nvPr>
        </p:nvSpPr>
        <p:spPr/>
        <p:txBody>
          <a:bodyPr/>
          <a:lstStyle>
            <a:lvl1pPr>
              <a:defRPr/>
            </a:lvl1pPr>
          </a:lstStyle>
          <a:p>
            <a:r>
              <a:rPr lang="en-US"/>
              <a:t>Capitalize first letter of first word in title</a:t>
            </a:r>
          </a:p>
        </p:txBody>
      </p:sp>
      <p:sp>
        <p:nvSpPr>
          <p:cNvPr id="7" name="Slide Number Placeholder 5">
            <a:extLst>
              <a:ext uri="{FF2B5EF4-FFF2-40B4-BE49-F238E27FC236}">
                <a16:creationId xmlns:a16="http://schemas.microsoft.com/office/drawing/2014/main" id="{30AC9BC8-EF79-41CE-ABA2-B1952DD4F7BE}"/>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4" name="Table Placeholder 3">
            <a:extLst>
              <a:ext uri="{FF2B5EF4-FFF2-40B4-BE49-F238E27FC236}">
                <a16:creationId xmlns:a16="http://schemas.microsoft.com/office/drawing/2014/main" id="{A5414A07-36CB-41E4-97EE-8E3A7DBAB35B}"/>
              </a:ext>
            </a:extLst>
          </p:cNvPr>
          <p:cNvSpPr>
            <a:spLocks noGrp="1"/>
          </p:cNvSpPr>
          <p:nvPr>
            <p:ph type="tbl" sz="quarter" idx="10" hasCustomPrompt="1"/>
          </p:nvPr>
        </p:nvSpPr>
        <p:spPr>
          <a:xfrm>
            <a:off x="609600" y="1600200"/>
            <a:ext cx="10972800" cy="3556000"/>
          </a:xfrm>
        </p:spPr>
        <p:txBody>
          <a:bodyPr anchor="ctr"/>
          <a:lstStyle>
            <a:lvl1pPr algn="ctr">
              <a:defRPr/>
            </a:lvl1pPr>
          </a:lstStyle>
          <a:p>
            <a:r>
              <a:rPr lang="en-US"/>
              <a:t>Insert your table here. </a:t>
            </a:r>
          </a:p>
          <a:p>
            <a:r>
              <a:rPr lang="en-US"/>
              <a:t>It should appear in </a:t>
            </a:r>
            <a:r>
              <a:rPr lang="en-US" err="1"/>
              <a:t>Sourcewell</a:t>
            </a:r>
            <a:r>
              <a:rPr lang="en-US"/>
              <a:t> branded colors.</a:t>
            </a:r>
          </a:p>
        </p:txBody>
      </p:sp>
      <p:sp>
        <p:nvSpPr>
          <p:cNvPr id="8" name="Text Placeholder 8">
            <a:extLst>
              <a:ext uri="{FF2B5EF4-FFF2-40B4-BE49-F238E27FC236}">
                <a16:creationId xmlns:a16="http://schemas.microsoft.com/office/drawing/2014/main" id="{684371F8-EA41-4D51-9B75-B073CCB0BFA3}"/>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427711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EF0BF258-4389-44DC-BDC1-F7B253A4B4EB}"/>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8" name="Title 17">
            <a:extLst>
              <a:ext uri="{FF2B5EF4-FFF2-40B4-BE49-F238E27FC236}">
                <a16:creationId xmlns:a16="http://schemas.microsoft.com/office/drawing/2014/main" id="{8154F9E3-ED59-4232-BD3B-D878263AC595}"/>
              </a:ext>
            </a:extLst>
          </p:cNvPr>
          <p:cNvSpPr>
            <a:spLocks noGrp="1"/>
          </p:cNvSpPr>
          <p:nvPr>
            <p:ph type="title" hasCustomPrompt="1"/>
          </p:nvPr>
        </p:nvSpPr>
        <p:spPr>
          <a:xfrm>
            <a:off x="609600" y="685801"/>
            <a:ext cx="10972800" cy="518347"/>
          </a:xfrm>
        </p:spPr>
        <p:txBody>
          <a:bodyPr/>
          <a:lstStyle>
            <a:lvl1pPr marL="0" marR="0" indent="0" algn="l" defTabSz="1219170" rtl="0" eaLnBrk="1" fontAlgn="auto" latinLnBrk="0" hangingPunct="1">
              <a:lnSpc>
                <a:spcPts val="3733"/>
              </a:lnSpc>
              <a:spcBef>
                <a:spcPct val="0"/>
              </a:spcBef>
              <a:spcAft>
                <a:spcPts val="0"/>
              </a:spcAft>
              <a:buClrTx/>
              <a:buSzTx/>
              <a:buFontTx/>
              <a:buNone/>
              <a:tabLst/>
              <a:defRPr/>
            </a:lvl1pPr>
          </a:lstStyle>
          <a:p>
            <a:pPr marL="0" marR="0" lvl="0" indent="0" algn="l" defTabSz="1219170" rtl="0" eaLnBrk="1" fontAlgn="auto" latinLnBrk="0" hangingPunct="1">
              <a:lnSpc>
                <a:spcPts val="3733"/>
              </a:lnSpc>
              <a:spcBef>
                <a:spcPct val="0"/>
              </a:spcBef>
              <a:spcAft>
                <a:spcPts val="0"/>
              </a:spcAft>
              <a:buClrTx/>
              <a:buSzTx/>
              <a:buFontTx/>
              <a:buNone/>
              <a:tabLst/>
              <a:defRPr/>
            </a:pPr>
            <a:r>
              <a:rPr lang="en-US" sz="4800"/>
              <a:t>Animation and transitions</a:t>
            </a:r>
            <a:endParaRPr lang="en-US"/>
          </a:p>
        </p:txBody>
      </p:sp>
      <p:sp>
        <p:nvSpPr>
          <p:cNvPr id="9" name="SmartArt Placeholder 8">
            <a:extLst>
              <a:ext uri="{FF2B5EF4-FFF2-40B4-BE49-F238E27FC236}">
                <a16:creationId xmlns:a16="http://schemas.microsoft.com/office/drawing/2014/main" id="{92C51484-FC36-45C5-8927-753836AB8F35}"/>
              </a:ext>
            </a:extLst>
          </p:cNvPr>
          <p:cNvSpPr>
            <a:spLocks noGrp="1"/>
          </p:cNvSpPr>
          <p:nvPr>
            <p:ph type="dgm" sz="quarter" idx="11" hasCustomPrompt="1"/>
          </p:nvPr>
        </p:nvSpPr>
        <p:spPr>
          <a:xfrm>
            <a:off x="609600" y="3110605"/>
            <a:ext cx="10668000" cy="2959996"/>
          </a:xfrm>
        </p:spPr>
        <p:txBody>
          <a:bodyPr anchor="t"/>
          <a:lstStyle>
            <a:lvl1pPr algn="ctr">
              <a:defRPr/>
            </a:lvl1pPr>
          </a:lstStyle>
          <a:p>
            <a:r>
              <a:rPr lang="en-US"/>
              <a:t>Click here to create your smart art</a:t>
            </a:r>
          </a:p>
        </p:txBody>
      </p:sp>
      <p:sp>
        <p:nvSpPr>
          <p:cNvPr id="7" name="TextBox 6">
            <a:extLst>
              <a:ext uri="{FF2B5EF4-FFF2-40B4-BE49-F238E27FC236}">
                <a16:creationId xmlns:a16="http://schemas.microsoft.com/office/drawing/2014/main" id="{795DF9AF-B030-4874-B350-D234E10DF7C0}"/>
              </a:ext>
            </a:extLst>
          </p:cNvPr>
          <p:cNvSpPr txBox="1"/>
          <p:nvPr userDrawn="1"/>
        </p:nvSpPr>
        <p:spPr>
          <a:xfrm>
            <a:off x="-7008348" y="39357"/>
            <a:ext cx="6807200" cy="6801862"/>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As a best practice, animation should be simple and not detract from the content of your presentation.</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animate your presentation, use the Fade animation consistently throughout. </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When transitioning between slides, the Fade transition is also recommended.</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When showing a sequence of graphics, as seen below, users should click to advance each graphic individually.</a:t>
            </a:r>
          </a:p>
        </p:txBody>
      </p:sp>
      <p:sp>
        <p:nvSpPr>
          <p:cNvPr id="14" name="Text Placeholder 11">
            <a:extLst>
              <a:ext uri="{FF2B5EF4-FFF2-40B4-BE49-F238E27FC236}">
                <a16:creationId xmlns:a16="http://schemas.microsoft.com/office/drawing/2014/main" id="{9BA57435-25FB-4A00-B9E2-4375685F84A8}"/>
              </a:ext>
            </a:extLst>
          </p:cNvPr>
          <p:cNvSpPr>
            <a:spLocks noGrp="1"/>
          </p:cNvSpPr>
          <p:nvPr>
            <p:ph type="body" sz="quarter" idx="15" hasCustomPrompt="1"/>
          </p:nvPr>
        </p:nvSpPr>
        <p:spPr>
          <a:xfrm>
            <a:off x="609599" y="1305747"/>
            <a:ext cx="10619251" cy="1703259"/>
          </a:xfrm>
        </p:spPr>
        <p:txBody>
          <a:bodyPr lIns="0" tIns="0"/>
          <a:lstStyle>
            <a:lvl1pPr>
              <a:defRPr/>
            </a:lvl1pPr>
          </a:lstStyle>
          <a:p>
            <a:pPr lvl="0"/>
            <a:r>
              <a:rPr lang="en-US"/>
              <a:t>See instructions on the left panel.</a:t>
            </a:r>
          </a:p>
        </p:txBody>
      </p:sp>
      <p:sp>
        <p:nvSpPr>
          <p:cNvPr id="10" name="Text Placeholder 8">
            <a:extLst>
              <a:ext uri="{FF2B5EF4-FFF2-40B4-BE49-F238E27FC236}">
                <a16:creationId xmlns:a16="http://schemas.microsoft.com/office/drawing/2014/main" id="{ECE17747-8037-4D44-9932-173C47D94C0E}"/>
              </a:ext>
            </a:extLst>
          </p:cNvPr>
          <p:cNvSpPr>
            <a:spLocks noGrp="1"/>
          </p:cNvSpPr>
          <p:nvPr>
            <p:ph type="body" sz="quarter" idx="16"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579093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2 Peop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4AD847-8014-496A-8443-3A1C1E48CA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629"/>
          <a:stretch/>
        </p:blipFill>
        <p:spPr>
          <a:xfrm>
            <a:off x="2514599" y="1"/>
            <a:ext cx="9677401" cy="6858000"/>
          </a:xfrm>
          <a:prstGeom prst="rect">
            <a:avLst/>
          </a:prstGeom>
        </p:spPr>
      </p:pic>
      <p:pic>
        <p:nvPicPr>
          <p:cNvPr id="15" name="Picture 14" descr="Alternate_Shape_Orance.png">
            <a:extLst>
              <a:ext uri="{FF2B5EF4-FFF2-40B4-BE49-F238E27FC236}">
                <a16:creationId xmlns:a16="http://schemas.microsoft.com/office/drawing/2014/main" id="{6A8F0868-F204-4958-9F45-4AD7FD9F466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089" y="762000"/>
            <a:ext cx="6821511" cy="5810284"/>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21" name="Title 1">
            <a:extLst>
              <a:ext uri="{FF2B5EF4-FFF2-40B4-BE49-F238E27FC236}">
                <a16:creationId xmlns:a16="http://schemas.microsoft.com/office/drawing/2014/main" id="{97D9C3D3-1D7A-4980-8FF6-B21F390252C1}"/>
              </a:ext>
            </a:extLst>
          </p:cNvPr>
          <p:cNvSpPr>
            <a:spLocks noGrp="1"/>
          </p:cNvSpPr>
          <p:nvPr>
            <p:ph type="ctrTitle" hasCustomPrompt="1"/>
          </p:nvPr>
        </p:nvSpPr>
        <p:spPr>
          <a:xfrm>
            <a:off x="914400" y="3352800"/>
            <a:ext cx="56388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Title Case</a:t>
            </a:r>
          </a:p>
        </p:txBody>
      </p:sp>
      <p:sp>
        <p:nvSpPr>
          <p:cNvPr id="22" name="Text Placeholder 29">
            <a:extLst>
              <a:ext uri="{FF2B5EF4-FFF2-40B4-BE49-F238E27FC236}">
                <a16:creationId xmlns:a16="http://schemas.microsoft.com/office/drawing/2014/main" id="{E86E101E-7D22-488F-969C-219F8F7DC769}"/>
              </a:ext>
            </a:extLst>
          </p:cNvPr>
          <p:cNvSpPr>
            <a:spLocks noGrp="1"/>
          </p:cNvSpPr>
          <p:nvPr>
            <p:ph type="body" sz="quarter" idx="10" hasCustomPrompt="1"/>
          </p:nvPr>
        </p:nvSpPr>
        <p:spPr>
          <a:xfrm>
            <a:off x="914400" y="4766121"/>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3D04FB23-6F85-4DC7-A5FF-0F3270A11325}"/>
              </a:ext>
            </a:extLst>
          </p:cNvPr>
          <p:cNvSpPr>
            <a:spLocks noGrp="1"/>
          </p:cNvSpPr>
          <p:nvPr>
            <p:ph type="body" sz="quarter" idx="11" hasCustomPrompt="1"/>
          </p:nvPr>
        </p:nvSpPr>
        <p:spPr>
          <a:xfrm>
            <a:off x="914400" y="5537964"/>
            <a:ext cx="2438400" cy="492442"/>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1D0AAB1F-4C4F-40D4-82E9-E8B951A519AD}" type="datetime4">
              <a:rPr lang="en-US" smtClean="0"/>
              <a:t>July 6, 2021</a:t>
            </a:fld>
            <a:endParaRPr lang="en-US"/>
          </a:p>
        </p:txBody>
      </p:sp>
      <p:pic>
        <p:nvPicPr>
          <p:cNvPr id="10" name="Graphic 9">
            <a:extLst>
              <a:ext uri="{FF2B5EF4-FFF2-40B4-BE49-F238E27FC236}">
                <a16:creationId xmlns:a16="http://schemas.microsoft.com/office/drawing/2014/main" id="{18B66BA1-1EF8-4A1A-89AB-1D680277562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113" y="610518"/>
            <a:ext cx="2580844" cy="456282"/>
          </a:xfrm>
          <a:prstGeom prst="rect">
            <a:avLst/>
          </a:prstGeom>
        </p:spPr>
      </p:pic>
    </p:spTree>
    <p:extLst>
      <p:ext uri="{BB962C8B-B14F-4D97-AF65-F5344CB8AC3E}">
        <p14:creationId xmlns:p14="http://schemas.microsoft.com/office/powerpoint/2010/main" val="132552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orizontal Chart">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E365A5C-C2AB-46ED-926B-E8C08004BDFD}"/>
              </a:ext>
            </a:extLst>
          </p:cNvPr>
          <p:cNvSpPr>
            <a:spLocks noGrp="1"/>
          </p:cNvSpPr>
          <p:nvPr>
            <p:ph type="title" idx="4294967295" hasCustomPrompt="1"/>
          </p:nvPr>
        </p:nvSpPr>
        <p:spPr>
          <a:xfrm>
            <a:off x="609600" y="719667"/>
            <a:ext cx="10972800" cy="572892"/>
          </a:xfrm>
        </p:spPr>
        <p:txBody>
          <a:bodyPr/>
          <a:lstStyle>
            <a:lvl1pPr>
              <a:defRPr sz="4800"/>
            </a:lvl1pPr>
          </a:lstStyle>
          <a:p>
            <a:r>
              <a:rPr lang="en-US"/>
              <a:t>Capitalize first letter of first word in title</a:t>
            </a:r>
          </a:p>
        </p:txBody>
      </p:sp>
      <p:graphicFrame>
        <p:nvGraphicFramePr>
          <p:cNvPr id="6" name="Chart 5">
            <a:extLst>
              <a:ext uri="{FF2B5EF4-FFF2-40B4-BE49-F238E27FC236}">
                <a16:creationId xmlns:a16="http://schemas.microsoft.com/office/drawing/2014/main" id="{FE7DED62-8C2B-4E20-9A36-9BF47A9F7F05}"/>
              </a:ext>
            </a:extLst>
          </p:cNvPr>
          <p:cNvGraphicFramePr/>
          <p:nvPr userDrawn="1">
            <p:extLst>
              <p:ext uri="{D42A27DB-BD31-4B8C-83A1-F6EECF244321}">
                <p14:modId xmlns:p14="http://schemas.microsoft.com/office/powerpoint/2010/main" val="4062808371"/>
              </p:ext>
            </p:extLst>
          </p:nvPr>
        </p:nvGraphicFramePr>
        <p:xfrm>
          <a:off x="3838224" y="2332978"/>
          <a:ext cx="3668888" cy="3261233"/>
        </p:xfrm>
        <a:graphic>
          <a:graphicData uri="http://schemas.openxmlformats.org/drawingml/2006/chart">
            <c:chart xmlns:c="http://schemas.openxmlformats.org/drawingml/2006/chart" xmlns:r="http://schemas.openxmlformats.org/officeDocument/2006/relationships" r:id="rId2"/>
          </a:graphicData>
        </a:graphic>
      </p:graphicFrame>
      <p:sp>
        <p:nvSpPr>
          <p:cNvPr id="10" name="Slide Number Placeholder 5">
            <a:extLst>
              <a:ext uri="{FF2B5EF4-FFF2-40B4-BE49-F238E27FC236}">
                <a16:creationId xmlns:a16="http://schemas.microsoft.com/office/drawing/2014/main" id="{4AD0B9AA-DEE8-4EC9-8CE8-97B2C5108E63}"/>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3" name="Chart Placeholder 2">
            <a:extLst>
              <a:ext uri="{FF2B5EF4-FFF2-40B4-BE49-F238E27FC236}">
                <a16:creationId xmlns:a16="http://schemas.microsoft.com/office/drawing/2014/main" id="{DE4B77AD-FCCD-427E-927B-B07D92C41F94}"/>
              </a:ext>
            </a:extLst>
          </p:cNvPr>
          <p:cNvSpPr>
            <a:spLocks noGrp="1"/>
          </p:cNvSpPr>
          <p:nvPr>
            <p:ph type="chart" sz="quarter" idx="10" hasCustomPrompt="1"/>
          </p:nvPr>
        </p:nvSpPr>
        <p:spPr>
          <a:xfrm>
            <a:off x="609600" y="2921000"/>
            <a:ext cx="10871200" cy="3149600"/>
          </a:xfrm>
        </p:spPr>
        <p:txBody>
          <a:bodyPr anchor="ctr"/>
          <a:lstStyle>
            <a:lvl1pPr algn="ctr">
              <a:defRPr/>
            </a:lvl1pPr>
          </a:lstStyle>
          <a:p>
            <a:r>
              <a:rPr lang="en-US"/>
              <a:t>Insert your charts here</a:t>
            </a:r>
          </a:p>
        </p:txBody>
      </p:sp>
      <p:sp>
        <p:nvSpPr>
          <p:cNvPr id="12" name="TextBox 11">
            <a:extLst>
              <a:ext uri="{FF2B5EF4-FFF2-40B4-BE49-F238E27FC236}">
                <a16:creationId xmlns:a16="http://schemas.microsoft.com/office/drawing/2014/main" id="{72492A48-CEDD-4435-B339-D18EEC6C7E69}"/>
              </a:ext>
            </a:extLst>
          </p:cNvPr>
          <p:cNvSpPr txBox="1"/>
          <p:nvPr userDrawn="1"/>
        </p:nvSpPr>
        <p:spPr>
          <a:xfrm>
            <a:off x="-4978400" y="1299726"/>
            <a:ext cx="4842936" cy="2000291"/>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2933"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Delete the chart below and insert your own chart by clicking on the icon below</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2933"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Keep information bulleted</a:t>
            </a:r>
          </a:p>
        </p:txBody>
      </p:sp>
      <p:sp>
        <p:nvSpPr>
          <p:cNvPr id="11" name="Text Placeholder 8">
            <a:extLst>
              <a:ext uri="{FF2B5EF4-FFF2-40B4-BE49-F238E27FC236}">
                <a16:creationId xmlns:a16="http://schemas.microsoft.com/office/drawing/2014/main" id="{88EB489E-40C3-468B-A14E-4555F40D509B}"/>
              </a:ext>
            </a:extLst>
          </p:cNvPr>
          <p:cNvSpPr>
            <a:spLocks noGrp="1"/>
          </p:cNvSpPr>
          <p:nvPr>
            <p:ph type="body" sz="quarter" idx="12"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4" name="Text Placeholder 11">
            <a:extLst>
              <a:ext uri="{FF2B5EF4-FFF2-40B4-BE49-F238E27FC236}">
                <a16:creationId xmlns:a16="http://schemas.microsoft.com/office/drawing/2014/main" id="{60FCD21C-4E52-476F-95FB-DD6025EBFCB1}"/>
              </a:ext>
            </a:extLst>
          </p:cNvPr>
          <p:cNvSpPr>
            <a:spLocks noGrp="1"/>
          </p:cNvSpPr>
          <p:nvPr>
            <p:ph type="body" sz="quarter" idx="15" hasCustomPrompt="1"/>
          </p:nvPr>
        </p:nvSpPr>
        <p:spPr>
          <a:xfrm>
            <a:off x="609599" y="1394159"/>
            <a:ext cx="10580495" cy="1613870"/>
          </a:xfrm>
        </p:spPr>
        <p:txBody>
          <a:bodyPr lIns="0" t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a:lvl1pPr>
          </a:lstStyle>
          <a:p>
            <a:pPr lvl="0"/>
            <a:r>
              <a:rPr lang="en-US"/>
              <a:t>Delete the chart below and insert your own chart by clicking on the icon below</a:t>
            </a:r>
          </a:p>
        </p:txBody>
      </p:sp>
    </p:spTree>
    <p:extLst>
      <p:ext uri="{BB962C8B-B14F-4D97-AF65-F5344CB8AC3E}">
        <p14:creationId xmlns:p14="http://schemas.microsoft.com/office/powerpoint/2010/main" val="38023079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quare Chart">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6627C22-1CF6-422B-8A6F-C27E20CCFDF5}"/>
              </a:ext>
            </a:extLst>
          </p:cNvPr>
          <p:cNvSpPr>
            <a:spLocks noGrp="1"/>
          </p:cNvSpPr>
          <p:nvPr>
            <p:ph type="title" hasCustomPrompt="1"/>
          </p:nvPr>
        </p:nvSpPr>
        <p:spPr>
          <a:xfrm>
            <a:off x="609599" y="762000"/>
            <a:ext cx="11021484" cy="572892"/>
          </a:xfrm>
        </p:spPr>
        <p:txBody>
          <a:bodyPr/>
          <a:lstStyle>
            <a:lvl1pPr>
              <a:defRPr sz="4800"/>
            </a:lvl1pPr>
          </a:lstStyle>
          <a:p>
            <a:r>
              <a:rPr lang="en-US"/>
              <a:t>Capitalize first letter of first word in title</a:t>
            </a:r>
          </a:p>
        </p:txBody>
      </p:sp>
      <p:sp>
        <p:nvSpPr>
          <p:cNvPr id="7" name="Slide Number Placeholder 5">
            <a:extLst>
              <a:ext uri="{FF2B5EF4-FFF2-40B4-BE49-F238E27FC236}">
                <a16:creationId xmlns:a16="http://schemas.microsoft.com/office/drawing/2014/main" id="{DB39F776-D523-4ABA-91A2-28F3CB3C43ED}"/>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Chart Placeholder 7">
            <a:extLst>
              <a:ext uri="{FF2B5EF4-FFF2-40B4-BE49-F238E27FC236}">
                <a16:creationId xmlns:a16="http://schemas.microsoft.com/office/drawing/2014/main" id="{65D15179-0546-42C8-803E-E7E6EFB73E57}"/>
              </a:ext>
            </a:extLst>
          </p:cNvPr>
          <p:cNvSpPr>
            <a:spLocks noGrp="1"/>
          </p:cNvSpPr>
          <p:nvPr>
            <p:ph type="chart" sz="quarter" idx="10" hasCustomPrompt="1"/>
          </p:nvPr>
        </p:nvSpPr>
        <p:spPr>
          <a:xfrm>
            <a:off x="5994401" y="1598084"/>
            <a:ext cx="5636684" cy="4402667"/>
          </a:xfrm>
        </p:spPr>
        <p:txBody>
          <a:bodyPr anchor="ctr"/>
          <a:lstStyle>
            <a:lvl1pPr algn="ctr">
              <a:defRPr/>
            </a:lvl1pPr>
          </a:lstStyle>
          <a:p>
            <a:r>
              <a:rPr lang="en-US"/>
              <a:t>Insert your chart here</a:t>
            </a:r>
          </a:p>
        </p:txBody>
      </p:sp>
      <p:sp>
        <p:nvSpPr>
          <p:cNvPr id="13" name="TextBox 12">
            <a:extLst>
              <a:ext uri="{FF2B5EF4-FFF2-40B4-BE49-F238E27FC236}">
                <a16:creationId xmlns:a16="http://schemas.microsoft.com/office/drawing/2014/main" id="{1579FB4C-2384-4209-B67A-1A1D0D913824}"/>
              </a:ext>
            </a:extLst>
          </p:cNvPr>
          <p:cNvSpPr txBox="1"/>
          <p:nvPr userDrawn="1"/>
        </p:nvSpPr>
        <p:spPr>
          <a:xfrm>
            <a:off x="-5283200" y="1299726"/>
            <a:ext cx="5147736" cy="2164695"/>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Delete the chart below and insert your own chart by clicking on the icon below</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Keep information bulleted</a:t>
            </a:r>
          </a:p>
        </p:txBody>
      </p:sp>
      <p:sp>
        <p:nvSpPr>
          <p:cNvPr id="14" name="Text Placeholder 11">
            <a:extLst>
              <a:ext uri="{FF2B5EF4-FFF2-40B4-BE49-F238E27FC236}">
                <a16:creationId xmlns:a16="http://schemas.microsoft.com/office/drawing/2014/main" id="{C06E6182-968F-4742-9F18-E4680177B99D}"/>
              </a:ext>
            </a:extLst>
          </p:cNvPr>
          <p:cNvSpPr>
            <a:spLocks noGrp="1"/>
          </p:cNvSpPr>
          <p:nvPr>
            <p:ph type="body" sz="quarter" idx="15" hasCustomPrompt="1"/>
          </p:nvPr>
        </p:nvSpPr>
        <p:spPr>
          <a:xfrm>
            <a:off x="609599" y="1524000"/>
            <a:ext cx="5336053" cy="4495800"/>
          </a:xfrm>
        </p:spPr>
        <p:txBody>
          <a:bodyPr lIns="0" tIns="0"/>
          <a:lstStyle>
            <a:lvl1pPr>
              <a:defRPr/>
            </a:lvl1pPr>
          </a:lstStyle>
          <a:p>
            <a:pPr lvl="0"/>
            <a:r>
              <a:rPr lang="en-US"/>
              <a:t>See instructions on the left panel.</a:t>
            </a:r>
          </a:p>
        </p:txBody>
      </p:sp>
      <p:sp>
        <p:nvSpPr>
          <p:cNvPr id="9" name="Text Placeholder 8">
            <a:extLst>
              <a:ext uri="{FF2B5EF4-FFF2-40B4-BE49-F238E27FC236}">
                <a16:creationId xmlns:a16="http://schemas.microsoft.com/office/drawing/2014/main" id="{1EB7D3CA-0CEE-4EE1-A954-6B9F0F0A72F5}"/>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0978485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P No Log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80A395-EAB8-477E-A06D-11BA30421A89}"/>
              </a:ext>
            </a:extLst>
          </p:cNvPr>
          <p:cNvSpPr>
            <a:spLocks noGrp="1"/>
          </p:cNvSpPr>
          <p:nvPr>
            <p:ph type="sldNum" sz="quarter" idx="10"/>
          </p:nvPr>
        </p:nvSpPr>
        <p:spPr>
          <a:xfrm>
            <a:off x="11175999" y="6172200"/>
            <a:ext cx="455148" cy="332677"/>
          </a:xfrm>
          <a:prstGeom prst="rect">
            <a:avLst/>
          </a:prstGeom>
        </p:spPr>
        <p:txBody>
          <a:bodyPr/>
          <a:lstStyle/>
          <a:p>
            <a:fld id="{CC07A0C6-0FC1-476D-8928-A360A0127B30}" type="slidenum">
              <a:rPr lang="en-US" smtClean="0"/>
              <a:pPr/>
              <a:t>‹#›</a:t>
            </a:fld>
            <a:endParaRPr lang="en-US"/>
          </a:p>
        </p:txBody>
      </p:sp>
      <p:sp>
        <p:nvSpPr>
          <p:cNvPr id="4" name="Title 5">
            <a:extLst>
              <a:ext uri="{FF2B5EF4-FFF2-40B4-BE49-F238E27FC236}">
                <a16:creationId xmlns:a16="http://schemas.microsoft.com/office/drawing/2014/main" id="{1ABD5075-5163-4598-BD30-CE3F0C24B4CF}"/>
              </a:ext>
            </a:extLst>
          </p:cNvPr>
          <p:cNvSpPr>
            <a:spLocks noGrp="1"/>
          </p:cNvSpPr>
          <p:nvPr>
            <p:ph type="title"/>
          </p:nvPr>
        </p:nvSpPr>
        <p:spPr>
          <a:xfrm>
            <a:off x="560851" y="685800"/>
            <a:ext cx="10981925" cy="572529"/>
          </a:xfrm>
        </p:spPr>
        <p:txBody>
          <a:bodyPr numCol="1"/>
          <a:lstStyle/>
          <a:p>
            <a:r>
              <a:rPr lang="en-US"/>
              <a:t>Click to edit Master title style</a:t>
            </a:r>
          </a:p>
        </p:txBody>
      </p:sp>
      <p:sp>
        <p:nvSpPr>
          <p:cNvPr id="7" name="Text Placeholder 11">
            <a:extLst>
              <a:ext uri="{FF2B5EF4-FFF2-40B4-BE49-F238E27FC236}">
                <a16:creationId xmlns:a16="http://schemas.microsoft.com/office/drawing/2014/main" id="{C492059D-ABF6-48D0-A915-ABF1CDC12D05}"/>
              </a:ext>
            </a:extLst>
          </p:cNvPr>
          <p:cNvSpPr>
            <a:spLocks noGrp="1"/>
          </p:cNvSpPr>
          <p:nvPr>
            <p:ph type="body" sz="quarter" idx="12"/>
          </p:nvPr>
        </p:nvSpPr>
        <p:spPr>
          <a:xfrm>
            <a:off x="457200" y="1524000"/>
            <a:ext cx="10310813" cy="4567237"/>
          </a:xfrm>
        </p:spPr>
        <p:txBody>
          <a:bodyPr/>
          <a:lstStyle>
            <a:lvl1pPr>
              <a:defRPr sz="3600"/>
            </a:lvl1pPr>
          </a:lstStyle>
          <a:p>
            <a:pPr lvl="0"/>
            <a:r>
              <a:rPr lang="en-US"/>
              <a:t>Edit Master text </a:t>
            </a:r>
          </a:p>
          <a:p>
            <a:pPr lvl="0"/>
            <a:endParaRPr lang="en-US"/>
          </a:p>
        </p:txBody>
      </p:sp>
    </p:spTree>
    <p:extLst>
      <p:ext uri="{BB962C8B-B14F-4D97-AF65-F5344CB8AC3E}">
        <p14:creationId xmlns:p14="http://schemas.microsoft.com/office/powerpoint/2010/main" val="3264640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36366-0322-9A7F-4A87-0B15B7C808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23B63B-23C7-83AE-8BCC-C0637E4C96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A91F7-097E-970B-ED29-803CC178DDCB}"/>
              </a:ext>
            </a:extLst>
          </p:cNvPr>
          <p:cNvSpPr>
            <a:spLocks noGrp="1"/>
          </p:cNvSpPr>
          <p:nvPr>
            <p:ph type="dt" sz="half" idx="10"/>
          </p:nvPr>
        </p:nvSpPr>
        <p:spPr/>
        <p:txBody>
          <a:bodyPr/>
          <a:lstStyle/>
          <a:p>
            <a:fld id="{038BD1DE-C114-4B89-8EB4-6A68E0C0E1D4}" type="datetimeFigureOut">
              <a:rPr lang="en-US" smtClean="0"/>
              <a:t>4/21/2026</a:t>
            </a:fld>
            <a:endParaRPr lang="en-US"/>
          </a:p>
        </p:txBody>
      </p:sp>
      <p:sp>
        <p:nvSpPr>
          <p:cNvPr id="5" name="Footer Placeholder 4">
            <a:extLst>
              <a:ext uri="{FF2B5EF4-FFF2-40B4-BE49-F238E27FC236}">
                <a16:creationId xmlns:a16="http://schemas.microsoft.com/office/drawing/2014/main" id="{5AA536CC-0B16-B148-C2F5-2371140124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E9644-4083-448F-CF3A-2140717555D5}"/>
              </a:ext>
            </a:extLst>
          </p:cNvPr>
          <p:cNvSpPr>
            <a:spLocks noGrp="1"/>
          </p:cNvSpPr>
          <p:nvPr>
            <p:ph type="sldNum" sz="quarter" idx="12"/>
          </p:nvPr>
        </p:nvSpPr>
        <p:spPr/>
        <p:txBody>
          <a:bodyPr/>
          <a:lstStyle/>
          <a:p>
            <a:fld id="{93BAD96C-33AC-4901-BA96-A1ED03DC4C13}" type="slidenum">
              <a:rPr lang="en-US" smtClean="0"/>
              <a:t>‹#›</a:t>
            </a:fld>
            <a:endParaRPr lang="en-US"/>
          </a:p>
        </p:txBody>
      </p:sp>
    </p:spTree>
    <p:extLst>
      <p:ext uri="{BB962C8B-B14F-4D97-AF65-F5344CB8AC3E}">
        <p14:creationId xmlns:p14="http://schemas.microsoft.com/office/powerpoint/2010/main" val="20387724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Blank w Title Lef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2276EFD-A548-7345-93AD-4FB64D612EE6}"/>
              </a:ext>
            </a:extLst>
          </p:cNvPr>
          <p:cNvCxnSpPr>
            <a:cxnSpLocks/>
          </p:cNvCxnSpPr>
          <p:nvPr userDrawn="1"/>
        </p:nvCxnSpPr>
        <p:spPr>
          <a:xfrm>
            <a:off x="-3" y="685800"/>
            <a:ext cx="3962403"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0" y="6375400"/>
            <a:ext cx="118872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06400" y="685800"/>
            <a:ext cx="3556000" cy="2133600"/>
          </a:xfrm>
        </p:spPr>
        <p:txBody>
          <a:bodyPr anchor="t">
            <a:normAutofit/>
          </a:bodyPr>
          <a:lstStyle>
            <a:lvl1pPr algn="r">
              <a:defRPr sz="2800">
                <a:solidFill>
                  <a:schemeClr val="tx2"/>
                </a:solidFill>
              </a:defRPr>
            </a:lvl1pPr>
          </a:lstStyle>
          <a:p>
            <a:r>
              <a:rPr lang="en-US"/>
              <a:t>Click to edit Master title style</a:t>
            </a:r>
          </a:p>
        </p:txBody>
      </p:sp>
      <p:sp>
        <p:nvSpPr>
          <p:cNvPr id="4" name="Footer Placeholder 3"/>
          <p:cNvSpPr>
            <a:spLocks noGrp="1"/>
          </p:cNvSpPr>
          <p:nvPr>
            <p:ph type="ftr" sz="quarter" idx="10"/>
          </p:nvPr>
        </p:nvSpPr>
        <p:spPr/>
        <p:txBody>
          <a:bodyPr/>
          <a:lstStyle/>
          <a:p>
            <a:r>
              <a:rPr>
                <a:solidFill>
                  <a:srgbClr val="282727">
                    <a:tint val="75000"/>
                  </a:srgbClr>
                </a:solidFill>
              </a:rPr>
              <a:t>CONFIDENTIAL © Deltek, Inc. All Rights Reserved.</a:t>
            </a:r>
          </a:p>
        </p:txBody>
      </p:sp>
      <p:sp>
        <p:nvSpPr>
          <p:cNvPr id="6" name="Slide Number Placeholder 5"/>
          <p:cNvSpPr>
            <a:spLocks noGrp="1"/>
          </p:cNvSpPr>
          <p:nvPr>
            <p:ph type="sldNum" sz="quarter" idx="11"/>
          </p:nvPr>
        </p:nvSpPr>
        <p:spPr>
          <a:xfrm>
            <a:off x="8737600" y="6400414"/>
            <a:ext cx="2844800" cy="276999"/>
          </a:xfrm>
        </p:spPr>
        <p:txBody>
          <a:bodyPr/>
          <a:lstStyle/>
          <a:p>
            <a:fld id="{B55A158B-BCF3-9542-9167-C24EBDDACB7A}" type="slidenum">
              <a:rPr lang="uk-UA"/>
              <a:pPr/>
              <a:t>‹#›</a:t>
            </a:fld>
            <a:endParaRPr lang="uk-UA"/>
          </a:p>
        </p:txBody>
      </p:sp>
    </p:spTree>
    <p:extLst>
      <p:ext uri="{BB962C8B-B14F-4D97-AF65-F5344CB8AC3E}">
        <p14:creationId xmlns:p14="http://schemas.microsoft.com/office/powerpoint/2010/main" val="179111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wo Columns Slide">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800D729-E844-4ED2-C7F8-41024FB4DB4C}"/>
              </a:ext>
            </a:extLst>
          </p:cNvPr>
          <p:cNvGrpSpPr/>
          <p:nvPr userDrawn="1"/>
        </p:nvGrpSpPr>
        <p:grpSpPr>
          <a:xfrm>
            <a:off x="0" y="0"/>
            <a:ext cx="12192001" cy="742477"/>
            <a:chOff x="0" y="4124325"/>
            <a:chExt cx="12192001" cy="2733676"/>
          </a:xfrm>
        </p:grpSpPr>
        <p:sp>
          <p:nvSpPr>
            <p:cNvPr id="19" name="Isosceles Triangle 18">
              <a:extLst>
                <a:ext uri="{FF2B5EF4-FFF2-40B4-BE49-F238E27FC236}">
                  <a16:creationId xmlns:a16="http://schemas.microsoft.com/office/drawing/2014/main" id="{E9B8EE97-D05C-27D4-A1A5-CB692D7ABAD3}"/>
                </a:ext>
              </a:extLst>
            </p:cNvPr>
            <p:cNvSpPr/>
            <p:nvPr userDrawn="1"/>
          </p:nvSpPr>
          <p:spPr>
            <a:xfrm rot="16200000">
              <a:off x="4729162" y="-604837"/>
              <a:ext cx="2733676" cy="12192000"/>
            </a:xfrm>
            <a:prstGeom prst="triangle">
              <a:avLst>
                <a:gd name="adj" fmla="val 10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a:extLst>
                <a:ext uri="{FF2B5EF4-FFF2-40B4-BE49-F238E27FC236}">
                  <a16:creationId xmlns:a16="http://schemas.microsoft.com/office/drawing/2014/main" id="{63540FE9-1A26-E3A8-EDF8-48050B79DB19}"/>
                </a:ext>
              </a:extLst>
            </p:cNvPr>
            <p:cNvSpPr/>
            <p:nvPr userDrawn="1"/>
          </p:nvSpPr>
          <p:spPr>
            <a:xfrm rot="16200000" flipH="1" flipV="1">
              <a:off x="4729163" y="-604837"/>
              <a:ext cx="2733676" cy="12192000"/>
            </a:xfrm>
            <a:prstGeom prst="triangle">
              <a:avLst>
                <a:gd name="adj" fmla="val 100000"/>
              </a:avLst>
            </a:prstGeom>
            <a:gradFill flip="none" rotWithShape="1">
              <a:gsLst>
                <a:gs pos="0">
                  <a:schemeClr val="accent3"/>
                </a:gs>
                <a:gs pos="9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grpSp>
      <p:sp>
        <p:nvSpPr>
          <p:cNvPr id="3" name="Content Placeholder 2">
            <a:extLst>
              <a:ext uri="{FF2B5EF4-FFF2-40B4-BE49-F238E27FC236}">
                <a16:creationId xmlns:a16="http://schemas.microsoft.com/office/drawing/2014/main" id="{21D2EAB7-32E5-E6AA-5AD1-57FC84EB7AC3}"/>
              </a:ext>
            </a:extLst>
          </p:cNvPr>
          <p:cNvSpPr>
            <a:spLocks noGrp="1"/>
          </p:cNvSpPr>
          <p:nvPr>
            <p:ph idx="1"/>
          </p:nvPr>
        </p:nvSpPr>
        <p:spPr>
          <a:xfrm>
            <a:off x="838199" y="1884362"/>
            <a:ext cx="10515600" cy="4351338"/>
          </a:xfrm>
        </p:spPr>
        <p:txBody>
          <a:bodyPr vert="horz" lIns="91440" tIns="45720" rIns="91440" bIns="45720" rtlCol="0">
            <a:noAutofit/>
          </a:bodyPr>
          <a:lstStyle>
            <a:lvl1pPr>
              <a:defRPr lang="en-US" sz="2000" dirty="0">
                <a:solidFill>
                  <a:schemeClr val="tx1">
                    <a:lumMod val="65000"/>
                    <a:lumOff val="35000"/>
                  </a:schemeClr>
                </a:solidFill>
                <a:latin typeface="Arial" panose="020B0604020202020204" pitchFamily="34" charset="0"/>
                <a:cs typeface="Arial" panose="020B0604020202020204" pitchFamily="34" charset="0"/>
              </a:defRPr>
            </a:lvl1pPr>
            <a:lvl2pPr>
              <a:defRPr lang="en-US" sz="2000" dirty="0">
                <a:solidFill>
                  <a:schemeClr val="tx1">
                    <a:lumMod val="65000"/>
                    <a:lumOff val="35000"/>
                  </a:schemeClr>
                </a:solidFill>
                <a:latin typeface="Arial" panose="020B0604020202020204" pitchFamily="34" charset="0"/>
                <a:cs typeface="Arial" panose="020B0604020202020204" pitchFamily="34" charset="0"/>
              </a:defRPr>
            </a:lvl2pPr>
            <a:lvl3pPr>
              <a:defRPr lang="en-US" dirty="0">
                <a:solidFill>
                  <a:schemeClr val="tx1">
                    <a:lumMod val="65000"/>
                    <a:lumOff val="35000"/>
                  </a:schemeClr>
                </a:solidFill>
                <a:latin typeface="Arial" panose="020B0604020202020204" pitchFamily="34" charset="0"/>
                <a:cs typeface="Arial" panose="020B0604020202020204" pitchFamily="34" charset="0"/>
              </a:defRPr>
            </a:lvl3pPr>
          </a:lstStyle>
          <a:p>
            <a:pPr lvl="0">
              <a:lnSpc>
                <a:spcPct val="100000"/>
              </a:lnSpc>
              <a:spcAft>
                <a:spcPts val="600"/>
              </a:spcAft>
              <a:buClr>
                <a:schemeClr val="accent3"/>
              </a:buClr>
            </a:pPr>
            <a:r>
              <a:rPr lang="en-US"/>
              <a:t>Click to edit Master text styles</a:t>
            </a:r>
          </a:p>
          <a:p>
            <a:pPr lvl="1">
              <a:lnSpc>
                <a:spcPct val="100000"/>
              </a:lnSpc>
              <a:spcAft>
                <a:spcPts val="600"/>
              </a:spcAft>
              <a:buClr>
                <a:schemeClr val="accent3"/>
              </a:buClr>
              <a:buFont typeface="Courier New" panose="02070309020205020404" pitchFamily="49" charset="0"/>
              <a:buChar char="o"/>
            </a:pPr>
            <a:r>
              <a:rPr lang="en-US"/>
              <a:t>Second level</a:t>
            </a:r>
          </a:p>
          <a:p>
            <a:pPr lvl="2">
              <a:lnSpc>
                <a:spcPct val="100000"/>
              </a:lnSpc>
              <a:spcAft>
                <a:spcPts val="600"/>
              </a:spcAft>
              <a:buClr>
                <a:schemeClr val="accent3"/>
              </a:buClr>
              <a:buFont typeface="Wingdings" panose="05000000000000000000" pitchFamily="2" charset="2"/>
              <a:buChar char="§"/>
            </a:pPr>
            <a:r>
              <a:rPr lang="en-US"/>
              <a:t>Third level</a:t>
            </a:r>
          </a:p>
        </p:txBody>
      </p:sp>
      <p:sp>
        <p:nvSpPr>
          <p:cNvPr id="2" name="Title 1">
            <a:extLst>
              <a:ext uri="{FF2B5EF4-FFF2-40B4-BE49-F238E27FC236}">
                <a16:creationId xmlns:a16="http://schemas.microsoft.com/office/drawing/2014/main" id="{7A1FBF5A-B294-EBE5-7773-E7092F2FC4E1}"/>
              </a:ext>
            </a:extLst>
          </p:cNvPr>
          <p:cNvSpPr>
            <a:spLocks noGrp="1"/>
          </p:cNvSpPr>
          <p:nvPr>
            <p:ph type="title"/>
          </p:nvPr>
        </p:nvSpPr>
        <p:spPr>
          <a:xfrm>
            <a:off x="838200" y="882573"/>
            <a:ext cx="10515600" cy="930275"/>
          </a:xfrm>
        </p:spPr>
        <p:txBody>
          <a:bodyPr>
            <a:no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4" name="Rectangle 3">
            <a:extLst>
              <a:ext uri="{FF2B5EF4-FFF2-40B4-BE49-F238E27FC236}">
                <a16:creationId xmlns:a16="http://schemas.microsoft.com/office/drawing/2014/main" id="{C8000AEC-E8DD-3D6D-E6F3-07A8CA6852D8}"/>
              </a:ext>
            </a:extLst>
          </p:cNvPr>
          <p:cNvSpPr/>
          <p:nvPr userDrawn="1"/>
        </p:nvSpPr>
        <p:spPr>
          <a:xfrm flipH="1">
            <a:off x="0" y="6388575"/>
            <a:ext cx="8250248" cy="2822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Rectangle 4">
            <a:extLst>
              <a:ext uri="{FF2B5EF4-FFF2-40B4-BE49-F238E27FC236}">
                <a16:creationId xmlns:a16="http://schemas.microsoft.com/office/drawing/2014/main" id="{1044F463-1215-C178-9A88-6E82B372B286}"/>
              </a:ext>
            </a:extLst>
          </p:cNvPr>
          <p:cNvSpPr/>
          <p:nvPr userDrawn="1"/>
        </p:nvSpPr>
        <p:spPr>
          <a:xfrm flipH="1">
            <a:off x="8324850" y="6388575"/>
            <a:ext cx="3867150" cy="28222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TextBox 5">
            <a:extLst>
              <a:ext uri="{FF2B5EF4-FFF2-40B4-BE49-F238E27FC236}">
                <a16:creationId xmlns:a16="http://schemas.microsoft.com/office/drawing/2014/main" id="{435296B9-4809-3DF0-2CEF-DD786F516917}"/>
              </a:ext>
            </a:extLst>
          </p:cNvPr>
          <p:cNvSpPr txBox="1"/>
          <p:nvPr userDrawn="1"/>
        </p:nvSpPr>
        <p:spPr>
          <a:xfrm>
            <a:off x="8495030" y="6375796"/>
            <a:ext cx="3023870" cy="307777"/>
          </a:xfrm>
          <a:prstGeom prst="rect">
            <a:avLst/>
          </a:prstGeom>
          <a:noFill/>
        </p:spPr>
        <p:txBody>
          <a:bodyPr wrap="square">
            <a:spAutoFit/>
          </a:bodyPr>
          <a:lstStyle/>
          <a:p>
            <a:r>
              <a:rPr lang="en-GB" sz="1400" b="1">
                <a:solidFill>
                  <a:schemeClr val="bg1"/>
                </a:solidFill>
                <a:latin typeface="Arial" panose="020B0604020202020204" pitchFamily="34" charset="0"/>
                <a:cs typeface="Arial" panose="020B0604020202020204" pitchFamily="34" charset="0"/>
              </a:rPr>
              <a:t>Driving Procurement Forward</a:t>
            </a:r>
          </a:p>
        </p:txBody>
      </p:sp>
    </p:spTree>
    <p:extLst>
      <p:ext uri="{BB962C8B-B14F-4D97-AF65-F5344CB8AC3E}">
        <p14:creationId xmlns:p14="http://schemas.microsoft.com/office/powerpoint/2010/main" val="20337636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1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5"/>
            <a:ext cx="10871200" cy="576055"/>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 name="Text Placeholder 3">
            <a:extLst>
              <a:ext uri="{FF2B5EF4-FFF2-40B4-BE49-F238E27FC236}">
                <a16:creationId xmlns:a16="http://schemas.microsoft.com/office/drawing/2014/main" id="{71A59476-2D9A-4126-6809-BE5C94CB46B6}"/>
              </a:ext>
            </a:extLst>
          </p:cNvPr>
          <p:cNvSpPr>
            <a:spLocks noGrp="1"/>
          </p:cNvSpPr>
          <p:nvPr>
            <p:ph type="body" sz="quarter" idx="10"/>
          </p:nvPr>
        </p:nvSpPr>
        <p:spPr>
          <a:xfrm>
            <a:off x="609600" y="1600200"/>
            <a:ext cx="10972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42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Horizontal Photo">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0" y="2413000"/>
            <a:ext cx="12192000"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600" y="857366"/>
            <a:ext cx="109728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8" name="Text Placeholder 8">
            <a:extLst>
              <a:ext uri="{FF2B5EF4-FFF2-40B4-BE49-F238E27FC236}">
                <a16:creationId xmlns:a16="http://schemas.microsoft.com/office/drawing/2014/main" id="{AD94D685-7646-43F0-AD43-BC8CA981CD30}"/>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3" name="Text Placeholder 11">
            <a:extLst>
              <a:ext uri="{FF2B5EF4-FFF2-40B4-BE49-F238E27FC236}">
                <a16:creationId xmlns:a16="http://schemas.microsoft.com/office/drawing/2014/main" id="{4EE8847C-8679-4044-8059-06CFAC52157B}"/>
              </a:ext>
            </a:extLst>
          </p:cNvPr>
          <p:cNvSpPr>
            <a:spLocks noGrp="1"/>
          </p:cNvSpPr>
          <p:nvPr>
            <p:ph type="body" sz="quarter" idx="13" hasCustomPrompt="1"/>
          </p:nvPr>
        </p:nvSpPr>
        <p:spPr>
          <a:xfrm>
            <a:off x="609600" y="1554163"/>
            <a:ext cx="10972800" cy="731837"/>
          </a:xfrm>
        </p:spPr>
        <p:txBody>
          <a:bodyPr lIns="0"/>
          <a:lstStyle>
            <a:lvl1pPr>
              <a:defRPr/>
            </a:lvl1pPr>
          </a:lstStyle>
          <a:p>
            <a:pPr lvl="0"/>
            <a:r>
              <a:rPr lang="en-US"/>
              <a:t>See instructions on the left panel.</a:t>
            </a:r>
          </a:p>
        </p:txBody>
      </p:sp>
    </p:spTree>
    <p:extLst>
      <p:ext uri="{BB962C8B-B14F-4D97-AF65-F5344CB8AC3E}">
        <p14:creationId xmlns:p14="http://schemas.microsoft.com/office/powerpoint/2010/main" val="153465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Who are we Sourcewell">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D06AB998-B423-0CAB-2E07-45C4D7344A57}"/>
              </a:ext>
            </a:extLst>
          </p:cNvPr>
          <p:cNvSpPr/>
          <p:nvPr userDrawn="1"/>
        </p:nvSpPr>
        <p:spPr>
          <a:xfrm>
            <a:off x="5958840" y="0"/>
            <a:ext cx="6309360" cy="6858000"/>
          </a:xfrm>
          <a:custGeom>
            <a:avLst/>
            <a:gdLst>
              <a:gd name="connsiteX0" fmla="*/ 0 w 9814644"/>
              <a:gd name="connsiteY0" fmla="*/ 6858000 h 6858000"/>
              <a:gd name="connsiteX1" fmla="*/ 1714500 w 9814644"/>
              <a:gd name="connsiteY1" fmla="*/ 0 h 6858000"/>
              <a:gd name="connsiteX2" fmla="*/ 9814644 w 9814644"/>
              <a:gd name="connsiteY2" fmla="*/ 0 h 6858000"/>
              <a:gd name="connsiteX3" fmla="*/ 8100144 w 9814644"/>
              <a:gd name="connsiteY3" fmla="*/ 6858000 h 6858000"/>
              <a:gd name="connsiteX4" fmla="*/ 0 w 9814644"/>
              <a:gd name="connsiteY4" fmla="*/ 6858000 h 6858000"/>
              <a:gd name="connsiteX0" fmla="*/ 0 w 8100144"/>
              <a:gd name="connsiteY0" fmla="*/ 6873240 h 6873240"/>
              <a:gd name="connsiteX1" fmla="*/ 1714500 w 8100144"/>
              <a:gd name="connsiteY1" fmla="*/ 15240 h 6873240"/>
              <a:gd name="connsiteX2" fmla="*/ 6218004 w 8100144"/>
              <a:gd name="connsiteY2" fmla="*/ 0 h 6873240"/>
              <a:gd name="connsiteX3" fmla="*/ 8100144 w 8100144"/>
              <a:gd name="connsiteY3" fmla="*/ 6873240 h 6873240"/>
              <a:gd name="connsiteX4" fmla="*/ 0 w 8100144"/>
              <a:gd name="connsiteY4" fmla="*/ 6873240 h 6873240"/>
              <a:gd name="connsiteX0" fmla="*/ 0 w 6218004"/>
              <a:gd name="connsiteY0" fmla="*/ 6873240 h 6873240"/>
              <a:gd name="connsiteX1" fmla="*/ 1714500 w 6218004"/>
              <a:gd name="connsiteY1" fmla="*/ 15240 h 6873240"/>
              <a:gd name="connsiteX2" fmla="*/ 6218004 w 6218004"/>
              <a:gd name="connsiteY2" fmla="*/ 0 h 6873240"/>
              <a:gd name="connsiteX3" fmla="*/ 6073224 w 6218004"/>
              <a:gd name="connsiteY3" fmla="*/ 6278880 h 6873240"/>
              <a:gd name="connsiteX4" fmla="*/ 0 w 6218004"/>
              <a:gd name="connsiteY4" fmla="*/ 6873240 h 6873240"/>
              <a:gd name="connsiteX0" fmla="*/ 0 w 6218004"/>
              <a:gd name="connsiteY0" fmla="*/ 6873240 h 6873240"/>
              <a:gd name="connsiteX1" fmla="*/ 1714500 w 6218004"/>
              <a:gd name="connsiteY1" fmla="*/ 15240 h 6873240"/>
              <a:gd name="connsiteX2" fmla="*/ 6218004 w 6218004"/>
              <a:gd name="connsiteY2" fmla="*/ 0 h 6873240"/>
              <a:gd name="connsiteX3" fmla="*/ 6103704 w 6218004"/>
              <a:gd name="connsiteY3" fmla="*/ 6858000 h 6873240"/>
              <a:gd name="connsiteX4" fmla="*/ 0 w 6218004"/>
              <a:gd name="connsiteY4" fmla="*/ 6873240 h 6873240"/>
              <a:gd name="connsiteX0" fmla="*/ 0 w 6103704"/>
              <a:gd name="connsiteY0" fmla="*/ 7117080 h 7117080"/>
              <a:gd name="connsiteX1" fmla="*/ 1714500 w 6103704"/>
              <a:gd name="connsiteY1" fmla="*/ 259080 h 7117080"/>
              <a:gd name="connsiteX2" fmla="*/ 5577924 w 6103704"/>
              <a:gd name="connsiteY2" fmla="*/ 0 h 7117080"/>
              <a:gd name="connsiteX3" fmla="*/ 6103704 w 6103704"/>
              <a:gd name="connsiteY3" fmla="*/ 7101840 h 7117080"/>
              <a:gd name="connsiteX4" fmla="*/ 0 w 6103704"/>
              <a:gd name="connsiteY4" fmla="*/ 7117080 h 7117080"/>
              <a:gd name="connsiteX0" fmla="*/ 0 w 6141804"/>
              <a:gd name="connsiteY0" fmla="*/ 6858000 h 6858000"/>
              <a:gd name="connsiteX1" fmla="*/ 1714500 w 6141804"/>
              <a:gd name="connsiteY1" fmla="*/ 0 h 6858000"/>
              <a:gd name="connsiteX2" fmla="*/ 6141804 w 6141804"/>
              <a:gd name="connsiteY2" fmla="*/ 0 h 6858000"/>
              <a:gd name="connsiteX3" fmla="*/ 6103704 w 6141804"/>
              <a:gd name="connsiteY3" fmla="*/ 6842760 h 6858000"/>
              <a:gd name="connsiteX4" fmla="*/ 0 w 61418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1804" h="6858000">
                <a:moveTo>
                  <a:pt x="0" y="6858000"/>
                </a:moveTo>
                <a:lnTo>
                  <a:pt x="1714500" y="0"/>
                </a:lnTo>
                <a:lnTo>
                  <a:pt x="6141804" y="0"/>
                </a:lnTo>
                <a:lnTo>
                  <a:pt x="6103704" y="6842760"/>
                </a:lnTo>
                <a:lnTo>
                  <a:pt x="0" y="6858000"/>
                </a:lnTo>
                <a:close/>
              </a:path>
            </a:pathLst>
          </a:custGeom>
          <a:blipFill dpi="0" rotWithShape="0">
            <a:blip r:embed="rId2" cstate="print">
              <a:extLst>
                <a:ext uri="{BEBA8EAE-BF5A-486C-A8C5-ECC9F3942E4B}">
                  <a14:imgProps xmlns:a14="http://schemas.microsoft.com/office/drawing/2010/main">
                    <a14:imgLayer r:embed="rId3">
                      <a14:imgEffect>
                        <a14:brightnessContrast bright="13000"/>
                      </a14:imgEffect>
                    </a14:imgLayer>
                  </a14:imgProps>
                </a:ext>
                <a:ext uri="{28A0092B-C50C-407E-A947-70E740481C1C}">
                  <a14:useLocalDpi xmlns:a14="http://schemas.microsoft.com/office/drawing/2010/main" val="0"/>
                </a:ext>
              </a:extLst>
            </a:blip>
            <a:srcRect/>
            <a:stretch>
              <a:fillRect l="-579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6"/>
            <a:ext cx="66040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dirty="0"/>
              <a:t>Who We Are</a:t>
            </a:r>
          </a:p>
        </p:txBody>
      </p:sp>
      <p:sp>
        <p:nvSpPr>
          <p:cNvPr id="10" name="Text Placeholder 8">
            <a:extLst>
              <a:ext uri="{FF2B5EF4-FFF2-40B4-BE49-F238E27FC236}">
                <a16:creationId xmlns:a16="http://schemas.microsoft.com/office/drawing/2014/main" id="{C110FD73-DF57-4430-B4F8-82F7D490EA13}"/>
              </a:ext>
            </a:extLst>
          </p:cNvPr>
          <p:cNvSpPr>
            <a:spLocks noGrp="1"/>
          </p:cNvSpPr>
          <p:nvPr>
            <p:ph type="body" sz="quarter" idx="12"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11" name="Text Placeholder 11">
            <a:extLst>
              <a:ext uri="{FF2B5EF4-FFF2-40B4-BE49-F238E27FC236}">
                <a16:creationId xmlns:a16="http://schemas.microsoft.com/office/drawing/2014/main" id="{F2038D90-3504-4F51-B84A-37214E951399}"/>
              </a:ext>
            </a:extLst>
          </p:cNvPr>
          <p:cNvSpPr>
            <a:spLocks noGrp="1"/>
          </p:cNvSpPr>
          <p:nvPr>
            <p:ph type="body" sz="quarter" idx="13" hasCustomPrompt="1"/>
          </p:nvPr>
        </p:nvSpPr>
        <p:spPr>
          <a:xfrm>
            <a:off x="619845" y="1681163"/>
            <a:ext cx="5384801" cy="4567237"/>
          </a:xfrm>
        </p:spPr>
        <p:txBody>
          <a:bodyPr lIns="0" tIns="0"/>
          <a:lstStyle>
            <a:lvl1pPr>
              <a:defRPr/>
            </a:lvl1pPr>
          </a:lstStyle>
          <a:p>
            <a:pPr lvl="0"/>
            <a:r>
              <a:rPr lang="en-US" dirty="0"/>
              <a:t>Type content here</a:t>
            </a:r>
          </a:p>
        </p:txBody>
      </p:sp>
    </p:spTree>
    <p:extLst>
      <p:ext uri="{BB962C8B-B14F-4D97-AF65-F5344CB8AC3E}">
        <p14:creationId xmlns:p14="http://schemas.microsoft.com/office/powerpoint/2010/main" val="159185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Angled Photo">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4725A88C-39BF-4774-A9A8-3A92B1E4664E}"/>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5" name="Picture Placeholder 4">
            <a:extLst>
              <a:ext uri="{FF2B5EF4-FFF2-40B4-BE49-F238E27FC236}">
                <a16:creationId xmlns:a16="http://schemas.microsoft.com/office/drawing/2014/main" id="{C37D77F3-262C-4073-9072-B7B28450ACFA}"/>
              </a:ext>
            </a:extLst>
          </p:cNvPr>
          <p:cNvSpPr>
            <a:spLocks noGrp="1"/>
          </p:cNvSpPr>
          <p:nvPr>
            <p:ph type="pic" sz="quarter" idx="10"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2">
              <a:lumMod val="20000"/>
              <a:lumOff val="80000"/>
            </a:schemeClr>
          </a:solidFill>
          <a:ln>
            <a:noFill/>
          </a:ln>
        </p:spPr>
        <p:txBody>
          <a:bodyPr/>
          <a:lstStyle>
            <a:lvl1pPr algn="ctr">
              <a:defRPr/>
            </a:lvl1pPr>
          </a:lstStyle>
          <a:p>
            <a:r>
              <a:rPr lang="en-US"/>
              <a:t>Click icon to add photo</a:t>
            </a:r>
          </a:p>
        </p:txBody>
      </p:sp>
      <p:sp>
        <p:nvSpPr>
          <p:cNvPr id="10" name="Title 9">
            <a:extLst>
              <a:ext uri="{FF2B5EF4-FFF2-40B4-BE49-F238E27FC236}">
                <a16:creationId xmlns:a16="http://schemas.microsoft.com/office/drawing/2014/main" id="{56C115DC-7B31-40DA-9D16-5D0D493B03BC}"/>
              </a:ext>
            </a:extLst>
          </p:cNvPr>
          <p:cNvSpPr>
            <a:spLocks noGrp="1"/>
          </p:cNvSpPr>
          <p:nvPr>
            <p:ph type="title" hasCustomPrompt="1"/>
          </p:nvPr>
        </p:nvSpPr>
        <p:spPr>
          <a:xfrm>
            <a:off x="609600" y="803040"/>
            <a:ext cx="6908800" cy="576055"/>
          </a:xfrm>
        </p:spPr>
        <p:txBody>
          <a:bodyPr/>
          <a:lstStyle>
            <a:lvl1pPr>
              <a:defRPr sz="4800"/>
            </a:lvl1pPr>
          </a:lstStyle>
          <a:p>
            <a:r>
              <a:rPr lang="en-US"/>
              <a:t>Capitalize First Letter Only</a:t>
            </a:r>
          </a:p>
        </p:txBody>
      </p:sp>
      <p:sp>
        <p:nvSpPr>
          <p:cNvPr id="8" name="Text Placeholder 8">
            <a:extLst>
              <a:ext uri="{FF2B5EF4-FFF2-40B4-BE49-F238E27FC236}">
                <a16:creationId xmlns:a16="http://schemas.microsoft.com/office/drawing/2014/main" id="{C96887D1-1F04-415C-BC45-E1AB444DE3E3}"/>
              </a:ext>
            </a:extLst>
          </p:cNvPr>
          <p:cNvSpPr>
            <a:spLocks noGrp="1"/>
          </p:cNvSpPr>
          <p:nvPr>
            <p:ph type="body" sz="quarter" idx="12"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9" name="Text Placeholder 11">
            <a:extLst>
              <a:ext uri="{FF2B5EF4-FFF2-40B4-BE49-F238E27FC236}">
                <a16:creationId xmlns:a16="http://schemas.microsoft.com/office/drawing/2014/main" id="{39B8A313-327F-49E2-B241-08D1D68C94DF}"/>
              </a:ext>
            </a:extLst>
          </p:cNvPr>
          <p:cNvSpPr>
            <a:spLocks noGrp="1"/>
          </p:cNvSpPr>
          <p:nvPr>
            <p:ph type="body" sz="quarter" idx="13" hasCustomPrompt="1"/>
          </p:nvPr>
        </p:nvSpPr>
        <p:spPr>
          <a:xfrm>
            <a:off x="619845" y="1604963"/>
            <a:ext cx="6085755" cy="4567237"/>
          </a:xfrm>
        </p:spPr>
        <p:txBody>
          <a:bodyPr lIns="0" tIns="0"/>
          <a:lstStyle>
            <a:lvl1pPr>
              <a:defRPr sz="2800"/>
            </a:lvl1pPr>
          </a:lstStyle>
          <a:p>
            <a:pPr marL="457200" indent="-457200">
              <a:buFont typeface="Wingdings" panose="05000000000000000000" pitchFamily="2" charset="2"/>
              <a:buChar char="§"/>
            </a:pPr>
            <a:r>
              <a:rPr lang="en-US" sz="3200"/>
              <a:t>Your image needs to fill both the height and width of the gray placeholder area</a:t>
            </a:r>
          </a:p>
          <a:p>
            <a:pPr marL="457200" indent="-457200">
              <a:buFont typeface="Wingdings" panose="05000000000000000000" pitchFamily="2" charset="2"/>
              <a:buChar char="§"/>
            </a:pPr>
            <a:r>
              <a:rPr lang="en-US" sz="3200"/>
              <a:t>If it does not fill the area you should choose a different layout</a:t>
            </a:r>
          </a:p>
          <a:p>
            <a:pPr marL="457200" indent="-457200">
              <a:buFont typeface="Wingdings" panose="05000000000000000000" pitchFamily="2" charset="2"/>
              <a:buChar char="§"/>
            </a:pPr>
            <a:r>
              <a:rPr lang="en-US" sz="3200"/>
              <a:t>To move the photo inside of </a:t>
            </a:r>
            <a:br>
              <a:rPr lang="en-US" sz="3200"/>
            </a:br>
            <a:r>
              <a:rPr lang="en-US" sz="3200"/>
              <a:t>the angled shape, right click </a:t>
            </a:r>
            <a:br>
              <a:rPr lang="en-US" sz="3200"/>
            </a:br>
            <a:r>
              <a:rPr lang="en-US" sz="3200"/>
              <a:t>and choose ‘Crop’</a:t>
            </a:r>
          </a:p>
        </p:txBody>
      </p:sp>
    </p:spTree>
    <p:extLst>
      <p:ext uri="{BB962C8B-B14F-4D97-AF65-F5344CB8AC3E}">
        <p14:creationId xmlns:p14="http://schemas.microsoft.com/office/powerpoint/2010/main" val="148935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2 People">
    <p:spTree>
      <p:nvGrpSpPr>
        <p:cNvPr id="1" name=""/>
        <p:cNvGrpSpPr/>
        <p:nvPr/>
      </p:nvGrpSpPr>
      <p:grpSpPr>
        <a:xfrm>
          <a:off x="0" y="0"/>
          <a:ext cx="0" cy="0"/>
          <a:chOff x="0" y="0"/>
          <a:chExt cx="0" cy="0"/>
        </a:xfrm>
      </p:grpSpPr>
      <p:pic>
        <p:nvPicPr>
          <p:cNvPr id="3" name="Picture 2" descr="A picture containing sky, outdoor, road, person&#10;&#10;Description automatically generated">
            <a:extLst>
              <a:ext uri="{FF2B5EF4-FFF2-40B4-BE49-F238E27FC236}">
                <a16:creationId xmlns:a16="http://schemas.microsoft.com/office/drawing/2014/main" id="{282921CF-F083-45EA-A40B-E5558D353AF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p:blipFill>
        <p:spPr>
          <a:xfrm>
            <a:off x="0" y="0"/>
            <a:ext cx="12192000" cy="6999360"/>
          </a:xfrm>
          <a:prstGeom prst="rect">
            <a:avLst/>
          </a:prstGeom>
        </p:spPr>
      </p:pic>
      <p:pic>
        <p:nvPicPr>
          <p:cNvPr id="18" name="Picture 17" descr="Alternate_Shape_Orance.png">
            <a:extLst>
              <a:ext uri="{FF2B5EF4-FFF2-40B4-BE49-F238E27FC236}">
                <a16:creationId xmlns:a16="http://schemas.microsoft.com/office/drawing/2014/main" id="{1BC25609-6B1C-40A3-9460-71745C28668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5" name="Title 1">
            <a:extLst>
              <a:ext uri="{FF2B5EF4-FFF2-40B4-BE49-F238E27FC236}">
                <a16:creationId xmlns:a16="http://schemas.microsoft.com/office/drawing/2014/main" id="{0B4C4C87-A766-434F-AF86-6DDA24A0AF33}"/>
              </a:ext>
            </a:extLst>
          </p:cNvPr>
          <p:cNvSpPr>
            <a:spLocks noGrp="1"/>
          </p:cNvSpPr>
          <p:nvPr>
            <p:ph type="ctrTitle" hasCustomPrompt="1"/>
          </p:nvPr>
        </p:nvSpPr>
        <p:spPr>
          <a:xfrm>
            <a:off x="914400" y="2900962"/>
            <a:ext cx="4978400" cy="2039020"/>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6" name="Text Placeholder 29">
            <a:extLst>
              <a:ext uri="{FF2B5EF4-FFF2-40B4-BE49-F238E27FC236}">
                <a16:creationId xmlns:a16="http://schemas.microsoft.com/office/drawing/2014/main" id="{5249B4A3-E228-4BDF-8581-A3B1F12A2D9A}"/>
              </a:ext>
            </a:extLst>
          </p:cNvPr>
          <p:cNvSpPr>
            <a:spLocks noGrp="1"/>
          </p:cNvSpPr>
          <p:nvPr>
            <p:ph type="body" sz="quarter" idx="10" hasCustomPrompt="1"/>
          </p:nvPr>
        </p:nvSpPr>
        <p:spPr>
          <a:xfrm>
            <a:off x="914400" y="4993957"/>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7" name="Text Placeholder 8">
            <a:extLst>
              <a:ext uri="{FF2B5EF4-FFF2-40B4-BE49-F238E27FC236}">
                <a16:creationId xmlns:a16="http://schemas.microsoft.com/office/drawing/2014/main" id="{FC9921B2-4F7A-4B9D-801E-EF8B63526173}"/>
              </a:ext>
            </a:extLst>
          </p:cNvPr>
          <p:cNvSpPr>
            <a:spLocks noGrp="1"/>
          </p:cNvSpPr>
          <p:nvPr>
            <p:ph type="body" sz="quarter" idx="11" hasCustomPrompt="1"/>
          </p:nvPr>
        </p:nvSpPr>
        <p:spPr>
          <a:xfrm>
            <a:off x="914400" y="5765800"/>
            <a:ext cx="2438400" cy="492442"/>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1D0AAB1F-4C4F-40D4-82E9-E8B951A519AD}" type="datetime4">
              <a:rPr lang="en-US" smtClean="0"/>
              <a:t>July 6, 2021</a:t>
            </a:fld>
            <a:endParaRPr lang="en-US"/>
          </a:p>
        </p:txBody>
      </p:sp>
      <p:pic>
        <p:nvPicPr>
          <p:cNvPr id="11" name="Graphic 10">
            <a:extLst>
              <a:ext uri="{FF2B5EF4-FFF2-40B4-BE49-F238E27FC236}">
                <a16:creationId xmlns:a16="http://schemas.microsoft.com/office/drawing/2014/main" id="{F8E3DD90-7A50-43F6-8A47-9AAB6CD69B96}"/>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378549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Reflec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7F4AB7-11DA-468A-8C77-C972A91A5DE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309" b="34707"/>
          <a:stretch/>
        </p:blipFill>
        <p:spPr>
          <a:xfrm>
            <a:off x="9298453" y="6070600"/>
            <a:ext cx="1775948" cy="434277"/>
          </a:xfrm>
          <a:prstGeom prst="rect">
            <a:avLst/>
          </a:prstGeom>
        </p:spPr>
      </p:pic>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6"/>
            <a:ext cx="66040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Reflection</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4" name="Text Placeholder 3">
            <a:extLst>
              <a:ext uri="{FF2B5EF4-FFF2-40B4-BE49-F238E27FC236}">
                <a16:creationId xmlns:a16="http://schemas.microsoft.com/office/drawing/2014/main" id="{84ACB348-1F6F-4B65-8A1F-68F2AE045962}"/>
              </a:ext>
            </a:extLst>
          </p:cNvPr>
          <p:cNvSpPr>
            <a:spLocks noGrp="1"/>
          </p:cNvSpPr>
          <p:nvPr>
            <p:ph type="body" sz="quarter" idx="10" hasCustomPrompt="1"/>
          </p:nvPr>
        </p:nvSpPr>
        <p:spPr>
          <a:xfrm>
            <a:off x="508000" y="1600200"/>
            <a:ext cx="5994400" cy="3962400"/>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kumimoji="0" lang="en-US" sz="3200" b="0" i="0" u="none" strike="noStrike" kern="1200" cap="none" spc="0" normalizeH="0" baseline="0" noProof="0">
                <a:ln>
                  <a:noFill/>
                </a:ln>
                <a:solidFill>
                  <a:srgbClr val="000000"/>
                </a:solidFill>
                <a:effectLst/>
                <a:uLnTx/>
                <a:uFillTx/>
                <a:latin typeface="Calibri" panose="020F0502020204030204"/>
              </a:defRPr>
            </a:lvl1pPr>
            <a:lvl2pPr marL="232828" marR="0" indent="-232828"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lvl2pPr>
            <a:lvl3pPr marL="232828" marR="0" indent="0" algn="l" defTabSz="1219170" rtl="0" eaLnBrk="1" fontAlgn="auto" latinLnBrk="0" hangingPunct="1">
              <a:lnSpc>
                <a:spcPct val="100000"/>
              </a:lnSpc>
              <a:spcBef>
                <a:spcPts val="0"/>
              </a:spcBef>
              <a:spcAft>
                <a:spcPts val="0"/>
              </a:spcAft>
              <a:buClrTx/>
              <a:buSzTx/>
              <a:buFont typeface="Courier New" panose="02070309020205020404" pitchFamily="49" charset="0"/>
              <a:buNone/>
              <a:tabLst/>
              <a:defRPr kumimoji="0" lang="en-US" sz="3200" b="0" i="0" u="none" strike="noStrike" kern="1200" cap="none" spc="0" normalizeH="0" baseline="0" noProof="0" smtClean="0">
                <a:ln>
                  <a:noFill/>
                </a:ln>
                <a:solidFill>
                  <a:srgbClr val="000000"/>
                </a:solidFill>
                <a:effectLst/>
                <a:uLnTx/>
                <a:uFillTx/>
                <a:latin typeface="Calibri" panose="020F0502020204030204"/>
              </a:defRPr>
            </a:lvl3pPr>
            <a:lvl4pPr marL="1145089" marR="0" indent="-457189" algn="l" defTabSz="1219170" rtl="0" eaLnBrk="1" fontAlgn="auto" latinLnBrk="0" hangingPunct="1">
              <a:lnSpc>
                <a:spcPct val="100000"/>
              </a:lnSpc>
              <a:spcBef>
                <a:spcPts val="0"/>
              </a:spcBef>
              <a:spcAft>
                <a:spcPts val="0"/>
              </a:spcAft>
              <a:buClrTx/>
              <a:buSzTx/>
              <a:buFont typeface="Courier New" panose="02070309020205020404" pitchFamily="49" charset="0"/>
              <a:buChar char="o"/>
              <a:tabLst/>
              <a:defRPr sz="3200"/>
            </a:lvl4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a:ea typeface="+mn-ea"/>
                <a:cs typeface="+mn-cs"/>
              </a:rPr>
              <a:t>See instructions on the side panel</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4673600" y="1600200"/>
            <a:ext cx="4470399" cy="3046988"/>
          </a:xfrm>
          <a:prstGeom prst="rect">
            <a:avLst/>
          </a:prstGeom>
          <a:noFill/>
          <a:ln w="57150">
            <a:solidFill>
              <a:schemeClr val="accent1"/>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Provide reflection points</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1</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2</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3</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4</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5</a:t>
            </a:r>
          </a:p>
        </p:txBody>
      </p:sp>
      <p:sp>
        <p:nvSpPr>
          <p:cNvPr id="7" name="Picture Placeholder 4">
            <a:extLst>
              <a:ext uri="{FF2B5EF4-FFF2-40B4-BE49-F238E27FC236}">
                <a16:creationId xmlns:a16="http://schemas.microsoft.com/office/drawing/2014/main" id="{A3F44B4A-588B-4ABB-B455-60F86B1027AC}"/>
              </a:ext>
            </a:extLst>
          </p:cNvPr>
          <p:cNvSpPr>
            <a:spLocks noGrp="1"/>
          </p:cNvSpPr>
          <p:nvPr>
            <p:ph type="pic" sz="quarter" idx="11"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10" name="Text Placeholder 8">
            <a:extLst>
              <a:ext uri="{FF2B5EF4-FFF2-40B4-BE49-F238E27FC236}">
                <a16:creationId xmlns:a16="http://schemas.microsoft.com/office/drawing/2014/main" id="{C110FD73-DF57-4430-B4F8-82F7D490EA13}"/>
              </a:ext>
            </a:extLst>
          </p:cNvPr>
          <p:cNvSpPr>
            <a:spLocks noGrp="1"/>
          </p:cNvSpPr>
          <p:nvPr>
            <p:ph type="body" sz="quarter" idx="12"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36680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 Presen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F95C90-0766-48E5-8A6A-B09BFFE8BF85}"/>
              </a:ext>
            </a:extLst>
          </p:cNvPr>
          <p:cNvSpPr/>
          <p:nvPr userDrawn="1"/>
        </p:nvSpPr>
        <p:spPr>
          <a:xfrm>
            <a:off x="0" y="2286000"/>
            <a:ext cx="12192000" cy="304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hasCustomPrompt="1"/>
          </p:nvPr>
        </p:nvSpPr>
        <p:spPr>
          <a:xfrm>
            <a:off x="609600" y="4030318"/>
            <a:ext cx="42672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sp>
        <p:nvSpPr>
          <p:cNvPr id="11" name="Picture Placeholder 2">
            <a:extLst>
              <a:ext uri="{FF2B5EF4-FFF2-40B4-BE49-F238E27FC236}">
                <a16:creationId xmlns:a16="http://schemas.microsoft.com/office/drawing/2014/main" id="{8A600DF6-D951-4584-B2C1-55F765B98A62}"/>
              </a:ext>
            </a:extLst>
          </p:cNvPr>
          <p:cNvSpPr>
            <a:spLocks noGrp="1"/>
          </p:cNvSpPr>
          <p:nvPr>
            <p:ph type="pic" sz="quarter" idx="24"/>
          </p:nvPr>
        </p:nvSpPr>
        <p:spPr>
          <a:xfrm>
            <a:off x="4988983" y="3130823"/>
            <a:ext cx="1422400" cy="1422400"/>
          </a:xfrm>
          <a:prstGeom prst="rect">
            <a:avLst/>
          </a:prstGeom>
        </p:spPr>
        <p:txBody>
          <a:bodyPr/>
          <a:lstStyle>
            <a:lvl1pPr marL="0" indent="0">
              <a:buFontTx/>
              <a:buNone/>
              <a:defRPr sz="1867"/>
            </a:lvl1pPr>
          </a:lstStyle>
          <a:p>
            <a:r>
              <a:rPr lang="en-US"/>
              <a:t>Click icon to add picture</a:t>
            </a:r>
          </a:p>
        </p:txBody>
      </p:sp>
      <p:pic>
        <p:nvPicPr>
          <p:cNvPr id="10" name="Graphic 9">
            <a:extLst>
              <a:ext uri="{FF2B5EF4-FFF2-40B4-BE49-F238E27FC236}">
                <a16:creationId xmlns:a16="http://schemas.microsoft.com/office/drawing/2014/main" id="{35769085-890D-4475-AD16-C9FB259F743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91600" y="610518"/>
            <a:ext cx="2580844" cy="456282"/>
          </a:xfrm>
          <a:prstGeom prst="rect">
            <a:avLst/>
          </a:prstGeom>
        </p:spPr>
      </p:pic>
      <p:sp>
        <p:nvSpPr>
          <p:cNvPr id="14" name="Text Placeholder 2">
            <a:extLst>
              <a:ext uri="{FF2B5EF4-FFF2-40B4-BE49-F238E27FC236}">
                <a16:creationId xmlns:a16="http://schemas.microsoft.com/office/drawing/2014/main" id="{53EA4FAB-A6DB-432A-8A66-D9CD64AC4446}"/>
              </a:ext>
            </a:extLst>
          </p:cNvPr>
          <p:cNvSpPr>
            <a:spLocks noGrp="1"/>
          </p:cNvSpPr>
          <p:nvPr>
            <p:ph type="body" sz="quarter" idx="41" hasCustomPrompt="1"/>
          </p:nvPr>
        </p:nvSpPr>
        <p:spPr>
          <a:xfrm>
            <a:off x="6512453" y="3596640"/>
            <a:ext cx="5080000" cy="822960"/>
          </a:xfrm>
          <a:prstGeom prst="rect">
            <a:avLst/>
          </a:prstGeo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15" name="Text Placeholder 2">
            <a:extLst>
              <a:ext uri="{FF2B5EF4-FFF2-40B4-BE49-F238E27FC236}">
                <a16:creationId xmlns:a16="http://schemas.microsoft.com/office/drawing/2014/main" id="{B141CEEC-810F-4AF6-95BE-3C45D79A7474}"/>
              </a:ext>
            </a:extLst>
          </p:cNvPr>
          <p:cNvSpPr>
            <a:spLocks noGrp="1"/>
          </p:cNvSpPr>
          <p:nvPr>
            <p:ph type="body" sz="quarter" idx="42" hasCustomPrompt="1"/>
          </p:nvPr>
        </p:nvSpPr>
        <p:spPr>
          <a:xfrm>
            <a:off x="6502400" y="3216487"/>
            <a:ext cx="5080000" cy="446616"/>
          </a:xfrm>
          <a:prstGeom prst="rect">
            <a:avLst/>
          </a:prstGeom>
        </p:spPr>
        <p:txBody>
          <a:bodyPr/>
          <a:lstStyle>
            <a:lvl1pPr>
              <a:lnSpc>
                <a:spcPts val="1800"/>
              </a:lnSpc>
              <a:defRPr sz="3200">
                <a:solidFill>
                  <a:schemeClr val="accent2"/>
                </a:solidFill>
              </a:defRPr>
            </a:lvl1pPr>
            <a:lvl2pPr>
              <a:defRPr sz="2400"/>
            </a:lvl2pPr>
            <a:lvl3pPr>
              <a:defRPr sz="2400"/>
            </a:lvl3pPr>
            <a:lvl4pPr>
              <a:defRPr sz="2400"/>
            </a:lvl4pPr>
            <a:lvl5pPr>
              <a:defRPr sz="2400"/>
            </a:lvl5pPr>
          </a:lstStyle>
          <a:p>
            <a:pPr lvl="0"/>
            <a:r>
              <a:rPr lang="en-US"/>
              <a:t>Name</a:t>
            </a:r>
          </a:p>
        </p:txBody>
      </p:sp>
    </p:spTree>
    <p:extLst>
      <p:ext uri="{BB962C8B-B14F-4D97-AF65-F5344CB8AC3E}">
        <p14:creationId xmlns:p14="http://schemas.microsoft.com/office/powerpoint/2010/main" val="417472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5"/>
            <a:ext cx="10871200" cy="576055"/>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64327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1 Aerial City">
    <p:spTree>
      <p:nvGrpSpPr>
        <p:cNvPr id="1" name=""/>
        <p:cNvGrpSpPr/>
        <p:nvPr/>
      </p:nvGrpSpPr>
      <p:grpSpPr>
        <a:xfrm>
          <a:off x="0" y="0"/>
          <a:ext cx="0" cy="0"/>
          <a:chOff x="0" y="0"/>
          <a:chExt cx="0" cy="0"/>
        </a:xfrm>
      </p:grpSpPr>
      <p:pic>
        <p:nvPicPr>
          <p:cNvPr id="15" name="Picture 14" descr="GettyImages-505278032_ALT.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8441E7F-4244-2E49-A7F0-5F3AED2C0A4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 y="-25400"/>
            <a:ext cx="12191997" cy="6864093"/>
          </a:xfrm>
          <a:prstGeom prst="rect">
            <a:avLst/>
          </a:prstGeom>
        </p:spPr>
      </p:pic>
      <p:pic>
        <p:nvPicPr>
          <p:cNvPr id="6" name="Picture 5" descr="Alternate_Shape_Oranc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2" name="Title 1"/>
          <p:cNvSpPr>
            <a:spLocks noGrp="1"/>
          </p:cNvSpPr>
          <p:nvPr>
            <p:ph type="ctrTitle" hasCustomPrompt="1"/>
          </p:nvPr>
        </p:nvSpPr>
        <p:spPr>
          <a:xfrm>
            <a:off x="914400" y="2843472"/>
            <a:ext cx="4876800" cy="2049600"/>
          </a:xfrm>
        </p:spPr>
        <p:txBody>
          <a:bodyPr wrap="square" lIns="0" tIns="0" rIns="0" bIns="0" numCol="1" anchor="ctr" anchorCtr="0">
            <a:no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31" name="Text Placeholder 29"/>
          <p:cNvSpPr>
            <a:spLocks noGrp="1"/>
          </p:cNvSpPr>
          <p:nvPr>
            <p:ph type="body" sz="quarter" idx="10" hasCustomPrompt="1"/>
          </p:nvPr>
        </p:nvSpPr>
        <p:spPr>
          <a:xfrm>
            <a:off x="914400" y="4947048"/>
            <a:ext cx="4876800" cy="492443"/>
          </a:xfrm>
          <a:prstGeom prst="rect">
            <a:avLst/>
          </a:prstGeom>
        </p:spPr>
        <p:txBody>
          <a:bodyPr lIns="0" tIns="0" rIns="0" bIns="0" anchor="t">
            <a:no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C20877E0-70DF-4057-9F2D-93B3662043A1}"/>
              </a:ext>
            </a:extLst>
          </p:cNvPr>
          <p:cNvSpPr>
            <a:spLocks noGrp="1"/>
          </p:cNvSpPr>
          <p:nvPr>
            <p:ph type="body" sz="quarter" idx="11" hasCustomPrompt="1"/>
          </p:nvPr>
        </p:nvSpPr>
        <p:spPr>
          <a:xfrm>
            <a:off x="914400" y="5765800"/>
            <a:ext cx="487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C1573ABB-65A7-4B5A-B033-32627B9D8E9E}" type="datetime4">
              <a:rPr lang="en-US" smtClean="0"/>
              <a:t>July 6, 2021</a:t>
            </a:fld>
            <a:endParaRPr lang="en-US"/>
          </a:p>
        </p:txBody>
      </p:sp>
      <p:pic>
        <p:nvPicPr>
          <p:cNvPr id="16" name="Graphic 15">
            <a:extLst>
              <a:ext uri="{FF2B5EF4-FFF2-40B4-BE49-F238E27FC236}">
                <a16:creationId xmlns:a16="http://schemas.microsoft.com/office/drawing/2014/main" id="{AF4F6E22-DA01-42BD-B11E-236DFE861782}"/>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53161" y="381000"/>
            <a:ext cx="3134039" cy="1083733"/>
          </a:xfrm>
          <a:prstGeom prst="rect">
            <a:avLst/>
          </a:prstGeom>
        </p:spPr>
      </p:pic>
    </p:spTree>
    <p:extLst>
      <p:ext uri="{BB962C8B-B14F-4D97-AF65-F5344CB8AC3E}">
        <p14:creationId xmlns:p14="http://schemas.microsoft.com/office/powerpoint/2010/main" val="111260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Slide 1 Aerial Cit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441E7F-4244-2E49-A7F0-5F3AED2C0A4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008" b="9952"/>
          <a:stretch/>
        </p:blipFill>
        <p:spPr>
          <a:xfrm>
            <a:off x="1" y="0"/>
            <a:ext cx="12192000" cy="6858000"/>
          </a:xfrm>
          <a:prstGeom prst="rect">
            <a:avLst/>
          </a:prstGeom>
        </p:spPr>
      </p:pic>
      <p:pic>
        <p:nvPicPr>
          <p:cNvPr id="6" name="Picture 5" descr="Alternate_Shape_Oranc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2" name="Title 1"/>
          <p:cNvSpPr>
            <a:spLocks noGrp="1"/>
          </p:cNvSpPr>
          <p:nvPr>
            <p:ph type="ctrTitle" hasCustomPrompt="1"/>
          </p:nvPr>
        </p:nvSpPr>
        <p:spPr>
          <a:xfrm>
            <a:off x="914400" y="2843472"/>
            <a:ext cx="4876800" cy="2049600"/>
          </a:xfrm>
        </p:spPr>
        <p:txBody>
          <a:bodyPr wrap="square" lIns="0" tIns="0" rIns="0" bIns="0" numCol="1" anchor="ctr" anchorCtr="0">
            <a:no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31" name="Text Placeholder 29"/>
          <p:cNvSpPr>
            <a:spLocks noGrp="1"/>
          </p:cNvSpPr>
          <p:nvPr>
            <p:ph type="body" sz="quarter" idx="10" hasCustomPrompt="1"/>
          </p:nvPr>
        </p:nvSpPr>
        <p:spPr>
          <a:xfrm>
            <a:off x="914400" y="4947048"/>
            <a:ext cx="4876800" cy="492443"/>
          </a:xfrm>
          <a:prstGeom prst="rect">
            <a:avLst/>
          </a:prstGeom>
        </p:spPr>
        <p:txBody>
          <a:bodyPr lIns="0" tIns="0" rIns="0" bIns="0" anchor="t">
            <a:no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C20877E0-70DF-4057-9F2D-93B3662043A1}"/>
              </a:ext>
            </a:extLst>
          </p:cNvPr>
          <p:cNvSpPr>
            <a:spLocks noGrp="1"/>
          </p:cNvSpPr>
          <p:nvPr>
            <p:ph type="body" sz="quarter" idx="11" hasCustomPrompt="1"/>
          </p:nvPr>
        </p:nvSpPr>
        <p:spPr>
          <a:xfrm>
            <a:off x="914400" y="5765800"/>
            <a:ext cx="487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C1573ABB-65A7-4B5A-B033-32627B9D8E9E}" type="datetime4">
              <a:rPr lang="en-US" smtClean="0"/>
              <a:t>July 6, 2021</a:t>
            </a:fld>
            <a:endParaRPr lang="en-US"/>
          </a:p>
        </p:txBody>
      </p:sp>
      <p:pic>
        <p:nvPicPr>
          <p:cNvPr id="16" name="Graphic 15">
            <a:extLst>
              <a:ext uri="{FF2B5EF4-FFF2-40B4-BE49-F238E27FC236}">
                <a16:creationId xmlns:a16="http://schemas.microsoft.com/office/drawing/2014/main" id="{AF4F6E22-DA01-42BD-B11E-236DFE86178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53161" y="381000"/>
            <a:ext cx="3134039" cy="1083733"/>
          </a:xfrm>
          <a:prstGeom prst="rect">
            <a:avLst/>
          </a:prstGeom>
        </p:spPr>
      </p:pic>
    </p:spTree>
    <p:extLst>
      <p:ext uri="{BB962C8B-B14F-4D97-AF65-F5344CB8AC3E}">
        <p14:creationId xmlns:p14="http://schemas.microsoft.com/office/powerpoint/2010/main" val="393768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1 Aerial City">
    <p:spTree>
      <p:nvGrpSpPr>
        <p:cNvPr id="1" name=""/>
        <p:cNvGrpSpPr/>
        <p:nvPr/>
      </p:nvGrpSpPr>
      <p:grpSpPr>
        <a:xfrm>
          <a:off x="0" y="0"/>
          <a:ext cx="0" cy="0"/>
          <a:chOff x="0" y="0"/>
          <a:chExt cx="0" cy="0"/>
        </a:xfrm>
      </p:grpSpPr>
      <p:pic>
        <p:nvPicPr>
          <p:cNvPr id="7" name="Picture 6" descr="A picture containing grass, sky, outdoor, way&#10;&#10;Description automatically generated">
            <a:extLst>
              <a:ext uri="{FF2B5EF4-FFF2-40B4-BE49-F238E27FC236}">
                <a16:creationId xmlns:a16="http://schemas.microsoft.com/office/drawing/2014/main" id="{93DF5203-7A7E-4E3C-AA27-6CF2AB6E246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555" y="0"/>
            <a:ext cx="12200555" cy="6858000"/>
          </a:xfrm>
          <a:prstGeom prst="rect">
            <a:avLst/>
          </a:prstGeom>
        </p:spPr>
      </p:pic>
      <p:pic>
        <p:nvPicPr>
          <p:cNvPr id="6" name="Picture 5" descr="Alternate_Shape_Oranc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0" name="Title 1">
            <a:extLst>
              <a:ext uri="{FF2B5EF4-FFF2-40B4-BE49-F238E27FC236}">
                <a16:creationId xmlns:a16="http://schemas.microsoft.com/office/drawing/2014/main" id="{CF079DCB-3D44-40FB-86A4-6D02134505E5}"/>
              </a:ext>
            </a:extLst>
          </p:cNvPr>
          <p:cNvSpPr>
            <a:spLocks noGrp="1"/>
          </p:cNvSpPr>
          <p:nvPr>
            <p:ph type="ctrTitle" hasCustomPrompt="1"/>
          </p:nvPr>
        </p:nvSpPr>
        <p:spPr>
          <a:xfrm>
            <a:off x="914400" y="2843472"/>
            <a:ext cx="4876800" cy="2049600"/>
          </a:xfrm>
        </p:spPr>
        <p:txBody>
          <a:bodyPr wrap="square" lIns="0" tIns="0" rIns="0" bIns="0" numCol="1" anchor="ctr" anchorCtr="0">
            <a:no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1" name="Text Placeholder 29">
            <a:extLst>
              <a:ext uri="{FF2B5EF4-FFF2-40B4-BE49-F238E27FC236}">
                <a16:creationId xmlns:a16="http://schemas.microsoft.com/office/drawing/2014/main" id="{3C7B3A36-DC7F-437C-8EF0-8BACFA875927}"/>
              </a:ext>
            </a:extLst>
          </p:cNvPr>
          <p:cNvSpPr>
            <a:spLocks noGrp="1"/>
          </p:cNvSpPr>
          <p:nvPr>
            <p:ph type="body" sz="quarter" idx="10" hasCustomPrompt="1"/>
          </p:nvPr>
        </p:nvSpPr>
        <p:spPr>
          <a:xfrm>
            <a:off x="914400" y="4947048"/>
            <a:ext cx="4876800" cy="492443"/>
          </a:xfrm>
          <a:prstGeom prst="rect">
            <a:avLst/>
          </a:prstGeom>
        </p:spPr>
        <p:txBody>
          <a:bodyPr lIns="0" tIns="0" rIns="0" bIns="0" anchor="t">
            <a:no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2" name="Text Placeholder 8">
            <a:extLst>
              <a:ext uri="{FF2B5EF4-FFF2-40B4-BE49-F238E27FC236}">
                <a16:creationId xmlns:a16="http://schemas.microsoft.com/office/drawing/2014/main" id="{6D659AB3-4540-41A1-9A1D-B373056FB17A}"/>
              </a:ext>
            </a:extLst>
          </p:cNvPr>
          <p:cNvSpPr>
            <a:spLocks noGrp="1"/>
          </p:cNvSpPr>
          <p:nvPr>
            <p:ph type="body" sz="quarter" idx="11" hasCustomPrompt="1"/>
          </p:nvPr>
        </p:nvSpPr>
        <p:spPr>
          <a:xfrm>
            <a:off x="914400" y="5765800"/>
            <a:ext cx="487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F8F282B9-9A23-436E-9FEA-2A2A28C21980}" type="datetime4">
              <a:rPr lang="en-US" smtClean="0"/>
              <a:t>July 6, 2021</a:t>
            </a:fld>
            <a:endParaRPr lang="en-US"/>
          </a:p>
        </p:txBody>
      </p:sp>
      <p:pic>
        <p:nvPicPr>
          <p:cNvPr id="15" name="Graphic 14">
            <a:extLst>
              <a:ext uri="{FF2B5EF4-FFF2-40B4-BE49-F238E27FC236}">
                <a16:creationId xmlns:a16="http://schemas.microsoft.com/office/drawing/2014/main" id="{71DB310C-D313-4C4F-B34F-AF6864F6B9E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163489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itle Slide 2 Peop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4AD847-8014-496A-8443-3A1C1E48CA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629"/>
          <a:stretch/>
        </p:blipFill>
        <p:spPr>
          <a:xfrm>
            <a:off x="2514599" y="1"/>
            <a:ext cx="9677401" cy="6858000"/>
          </a:xfrm>
          <a:prstGeom prst="rect">
            <a:avLst/>
          </a:prstGeom>
        </p:spPr>
      </p:pic>
      <p:pic>
        <p:nvPicPr>
          <p:cNvPr id="15" name="Picture 14" descr="Alternate_Shape_Orance.png">
            <a:extLst>
              <a:ext uri="{FF2B5EF4-FFF2-40B4-BE49-F238E27FC236}">
                <a16:creationId xmlns:a16="http://schemas.microsoft.com/office/drawing/2014/main" id="{6A8F0868-F204-4958-9F45-4AD7FD9F466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089" y="762000"/>
            <a:ext cx="6821511" cy="5810284"/>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21" name="Title 1">
            <a:extLst>
              <a:ext uri="{FF2B5EF4-FFF2-40B4-BE49-F238E27FC236}">
                <a16:creationId xmlns:a16="http://schemas.microsoft.com/office/drawing/2014/main" id="{97D9C3D3-1D7A-4980-8FF6-B21F390252C1}"/>
              </a:ext>
            </a:extLst>
          </p:cNvPr>
          <p:cNvSpPr>
            <a:spLocks noGrp="1"/>
          </p:cNvSpPr>
          <p:nvPr>
            <p:ph type="ctrTitle" hasCustomPrompt="1"/>
          </p:nvPr>
        </p:nvSpPr>
        <p:spPr>
          <a:xfrm>
            <a:off x="914400" y="3352800"/>
            <a:ext cx="56388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Title Case</a:t>
            </a:r>
          </a:p>
        </p:txBody>
      </p:sp>
      <p:sp>
        <p:nvSpPr>
          <p:cNvPr id="22" name="Text Placeholder 29">
            <a:extLst>
              <a:ext uri="{FF2B5EF4-FFF2-40B4-BE49-F238E27FC236}">
                <a16:creationId xmlns:a16="http://schemas.microsoft.com/office/drawing/2014/main" id="{E86E101E-7D22-488F-969C-219F8F7DC769}"/>
              </a:ext>
            </a:extLst>
          </p:cNvPr>
          <p:cNvSpPr>
            <a:spLocks noGrp="1"/>
          </p:cNvSpPr>
          <p:nvPr>
            <p:ph type="body" sz="quarter" idx="10" hasCustomPrompt="1"/>
          </p:nvPr>
        </p:nvSpPr>
        <p:spPr>
          <a:xfrm>
            <a:off x="914400" y="4766121"/>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3D04FB23-6F85-4DC7-A5FF-0F3270A11325}"/>
              </a:ext>
            </a:extLst>
          </p:cNvPr>
          <p:cNvSpPr>
            <a:spLocks noGrp="1"/>
          </p:cNvSpPr>
          <p:nvPr>
            <p:ph type="body" sz="quarter" idx="11" hasCustomPrompt="1"/>
          </p:nvPr>
        </p:nvSpPr>
        <p:spPr>
          <a:xfrm>
            <a:off x="914400" y="5537964"/>
            <a:ext cx="2438400" cy="492442"/>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1D0AAB1F-4C4F-40D4-82E9-E8B951A519AD}" type="datetime4">
              <a:rPr lang="en-US" smtClean="0"/>
              <a:t>July 6, 2021</a:t>
            </a:fld>
            <a:endParaRPr lang="en-US"/>
          </a:p>
        </p:txBody>
      </p:sp>
      <p:pic>
        <p:nvPicPr>
          <p:cNvPr id="10" name="Graphic 9">
            <a:extLst>
              <a:ext uri="{FF2B5EF4-FFF2-40B4-BE49-F238E27FC236}">
                <a16:creationId xmlns:a16="http://schemas.microsoft.com/office/drawing/2014/main" id="{18B66BA1-1EF8-4A1A-89AB-1D680277562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113" y="610518"/>
            <a:ext cx="2580844" cy="456282"/>
          </a:xfrm>
          <a:prstGeom prst="rect">
            <a:avLst/>
          </a:prstGeom>
        </p:spPr>
      </p:pic>
    </p:spTree>
    <p:extLst>
      <p:ext uri="{BB962C8B-B14F-4D97-AF65-F5344CB8AC3E}">
        <p14:creationId xmlns:p14="http://schemas.microsoft.com/office/powerpoint/2010/main" val="239644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2 People">
    <p:spTree>
      <p:nvGrpSpPr>
        <p:cNvPr id="1" name=""/>
        <p:cNvGrpSpPr/>
        <p:nvPr/>
      </p:nvGrpSpPr>
      <p:grpSpPr>
        <a:xfrm>
          <a:off x="0" y="0"/>
          <a:ext cx="0" cy="0"/>
          <a:chOff x="0" y="0"/>
          <a:chExt cx="0" cy="0"/>
        </a:xfrm>
      </p:grpSpPr>
      <p:pic>
        <p:nvPicPr>
          <p:cNvPr id="3" name="Picture 2" descr="A picture containing sky, outdoor, road, person&#10;&#10;Description automatically generated">
            <a:extLst>
              <a:ext uri="{FF2B5EF4-FFF2-40B4-BE49-F238E27FC236}">
                <a16:creationId xmlns:a16="http://schemas.microsoft.com/office/drawing/2014/main" id="{282921CF-F083-45EA-A40B-E5558D353AF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p:blipFill>
        <p:spPr>
          <a:xfrm>
            <a:off x="0" y="0"/>
            <a:ext cx="12192000" cy="6999360"/>
          </a:xfrm>
          <a:prstGeom prst="rect">
            <a:avLst/>
          </a:prstGeom>
        </p:spPr>
      </p:pic>
      <p:pic>
        <p:nvPicPr>
          <p:cNvPr id="18" name="Picture 17" descr="Alternate_Shape_Orance.png">
            <a:extLst>
              <a:ext uri="{FF2B5EF4-FFF2-40B4-BE49-F238E27FC236}">
                <a16:creationId xmlns:a16="http://schemas.microsoft.com/office/drawing/2014/main" id="{1BC25609-6B1C-40A3-9460-71745C28668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5" name="Title 1">
            <a:extLst>
              <a:ext uri="{FF2B5EF4-FFF2-40B4-BE49-F238E27FC236}">
                <a16:creationId xmlns:a16="http://schemas.microsoft.com/office/drawing/2014/main" id="{0B4C4C87-A766-434F-AF86-6DDA24A0AF33}"/>
              </a:ext>
            </a:extLst>
          </p:cNvPr>
          <p:cNvSpPr>
            <a:spLocks noGrp="1"/>
          </p:cNvSpPr>
          <p:nvPr>
            <p:ph type="ctrTitle" hasCustomPrompt="1"/>
          </p:nvPr>
        </p:nvSpPr>
        <p:spPr>
          <a:xfrm>
            <a:off x="914400" y="2900962"/>
            <a:ext cx="4978400" cy="2039020"/>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6" name="Text Placeholder 29">
            <a:extLst>
              <a:ext uri="{FF2B5EF4-FFF2-40B4-BE49-F238E27FC236}">
                <a16:creationId xmlns:a16="http://schemas.microsoft.com/office/drawing/2014/main" id="{5249B4A3-E228-4BDF-8581-A3B1F12A2D9A}"/>
              </a:ext>
            </a:extLst>
          </p:cNvPr>
          <p:cNvSpPr>
            <a:spLocks noGrp="1"/>
          </p:cNvSpPr>
          <p:nvPr>
            <p:ph type="body" sz="quarter" idx="10" hasCustomPrompt="1"/>
          </p:nvPr>
        </p:nvSpPr>
        <p:spPr>
          <a:xfrm>
            <a:off x="914400" y="4993957"/>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7" name="Text Placeholder 8">
            <a:extLst>
              <a:ext uri="{FF2B5EF4-FFF2-40B4-BE49-F238E27FC236}">
                <a16:creationId xmlns:a16="http://schemas.microsoft.com/office/drawing/2014/main" id="{FC9921B2-4F7A-4B9D-801E-EF8B63526173}"/>
              </a:ext>
            </a:extLst>
          </p:cNvPr>
          <p:cNvSpPr>
            <a:spLocks noGrp="1"/>
          </p:cNvSpPr>
          <p:nvPr>
            <p:ph type="body" sz="quarter" idx="11" hasCustomPrompt="1"/>
          </p:nvPr>
        </p:nvSpPr>
        <p:spPr>
          <a:xfrm>
            <a:off x="914400" y="5765800"/>
            <a:ext cx="2438400" cy="492442"/>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1D0AAB1F-4C4F-40D4-82E9-E8B951A519AD}" type="datetime4">
              <a:rPr lang="en-US" smtClean="0"/>
              <a:t>July 6, 2021</a:t>
            </a:fld>
            <a:endParaRPr lang="en-US"/>
          </a:p>
        </p:txBody>
      </p:sp>
      <p:pic>
        <p:nvPicPr>
          <p:cNvPr id="11" name="Graphic 10">
            <a:extLst>
              <a:ext uri="{FF2B5EF4-FFF2-40B4-BE49-F238E27FC236}">
                <a16:creationId xmlns:a16="http://schemas.microsoft.com/office/drawing/2014/main" id="{F8E3DD90-7A50-43F6-8A47-9AAB6CD69B96}"/>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334494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Aerial Rural">
    <p:spTree>
      <p:nvGrpSpPr>
        <p:cNvPr id="1" name=""/>
        <p:cNvGrpSpPr/>
        <p:nvPr/>
      </p:nvGrpSpPr>
      <p:grpSpPr>
        <a:xfrm>
          <a:off x="0" y="0"/>
          <a:ext cx="0" cy="0"/>
          <a:chOff x="0" y="0"/>
          <a:chExt cx="0" cy="0"/>
        </a:xfrm>
      </p:grpSpPr>
      <p:pic>
        <p:nvPicPr>
          <p:cNvPr id="8" name="Picture 7" descr="A picture containing plant, flower, tree&#10;&#10;Description automatically generated">
            <a:extLst>
              <a:ext uri="{FF2B5EF4-FFF2-40B4-BE49-F238E27FC236}">
                <a16:creationId xmlns:a16="http://schemas.microsoft.com/office/drawing/2014/main" id="{91DF2460-48DD-4015-90B2-21E6D63F2F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0"/>
            <a:ext cx="12192000" cy="6858000"/>
          </a:xfrm>
          <a:prstGeom prst="rect">
            <a:avLst/>
          </a:prstGeom>
        </p:spPr>
      </p:pic>
      <p:pic>
        <p:nvPicPr>
          <p:cNvPr id="5" name="Graphic 4">
            <a:extLst>
              <a:ext uri="{FF2B5EF4-FFF2-40B4-BE49-F238E27FC236}">
                <a16:creationId xmlns:a16="http://schemas.microsoft.com/office/drawing/2014/main" id="{609646AA-28F6-4AE6-AB3C-9091A8A08A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6400" y="1676401"/>
            <a:ext cx="8432800" cy="4800600"/>
          </a:xfrm>
          <a:prstGeom prst="rect">
            <a:avLst/>
          </a:prstGeom>
        </p:spPr>
      </p:pic>
      <p:sp>
        <p:nvSpPr>
          <p:cNvPr id="6" name="Title 1">
            <a:extLst>
              <a:ext uri="{FF2B5EF4-FFF2-40B4-BE49-F238E27FC236}">
                <a16:creationId xmlns:a16="http://schemas.microsoft.com/office/drawing/2014/main" id="{4719074A-4A06-4466-9679-EAF442A89981}"/>
              </a:ext>
            </a:extLst>
          </p:cNvPr>
          <p:cNvSpPr>
            <a:spLocks noGrp="1"/>
          </p:cNvSpPr>
          <p:nvPr>
            <p:ph type="ctrTitle" hasCustomPrompt="1"/>
          </p:nvPr>
        </p:nvSpPr>
        <p:spPr>
          <a:xfrm>
            <a:off x="1625600" y="3635326"/>
            <a:ext cx="61468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Upper Case</a:t>
            </a:r>
          </a:p>
        </p:txBody>
      </p:sp>
      <p:sp>
        <p:nvSpPr>
          <p:cNvPr id="7" name="Text Placeholder 29">
            <a:extLst>
              <a:ext uri="{FF2B5EF4-FFF2-40B4-BE49-F238E27FC236}">
                <a16:creationId xmlns:a16="http://schemas.microsoft.com/office/drawing/2014/main" id="{A37F7E58-EFFD-4ECF-8A8C-A6368F9BB272}"/>
              </a:ext>
            </a:extLst>
          </p:cNvPr>
          <p:cNvSpPr>
            <a:spLocks noGrp="1"/>
          </p:cNvSpPr>
          <p:nvPr>
            <p:ph type="body" sz="quarter" idx="11" hasCustomPrompt="1"/>
          </p:nvPr>
        </p:nvSpPr>
        <p:spPr>
          <a:xfrm>
            <a:off x="1625600" y="4953000"/>
            <a:ext cx="614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0" name="Text Placeholder 8">
            <a:extLst>
              <a:ext uri="{FF2B5EF4-FFF2-40B4-BE49-F238E27FC236}">
                <a16:creationId xmlns:a16="http://schemas.microsoft.com/office/drawing/2014/main" id="{97EB751E-F4AE-45B5-9724-47F18AC7F2B4}"/>
              </a:ext>
            </a:extLst>
          </p:cNvPr>
          <p:cNvSpPr>
            <a:spLocks noGrp="1"/>
          </p:cNvSpPr>
          <p:nvPr>
            <p:ph type="body" sz="quarter" idx="12" hasCustomPrompt="1"/>
          </p:nvPr>
        </p:nvSpPr>
        <p:spPr>
          <a:xfrm>
            <a:off x="1625600" y="5805846"/>
            <a:ext cx="614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6616885D-3816-4AFA-93F8-A71F7D363418}" type="datetime4">
              <a:rPr lang="en-US" smtClean="0"/>
              <a:t>July 10, 2019</a:t>
            </a:fld>
            <a:endParaRPr lang="en-US"/>
          </a:p>
        </p:txBody>
      </p:sp>
      <p:pic>
        <p:nvPicPr>
          <p:cNvPr id="12" name="Graphic 11">
            <a:extLst>
              <a:ext uri="{FF2B5EF4-FFF2-40B4-BE49-F238E27FC236}">
                <a16:creationId xmlns:a16="http://schemas.microsoft.com/office/drawing/2014/main" id="{CAD1F0A1-015C-4A01-8C22-1E9C0FC3160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21908457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2 Aerial Rural">
    <p:bg>
      <p:bgPr>
        <a:solidFill>
          <a:schemeClr val="bg1">
            <a:alpha val="99000"/>
          </a:schemeClr>
        </a:solidFill>
        <a:effectLst/>
      </p:bgPr>
    </p:bg>
    <p:spTree>
      <p:nvGrpSpPr>
        <p:cNvPr id="1" name=""/>
        <p:cNvGrpSpPr/>
        <p:nvPr/>
      </p:nvGrpSpPr>
      <p:grpSpPr>
        <a:xfrm>
          <a:off x="0" y="0"/>
          <a:ext cx="0" cy="0"/>
          <a:chOff x="0" y="0"/>
          <a:chExt cx="0" cy="0"/>
        </a:xfrm>
      </p:grpSpPr>
      <p:pic>
        <p:nvPicPr>
          <p:cNvPr id="10" name="Picture 9" descr="A picture containing sky, outdoor, plant, flower&#10;&#10;Description automatically generated">
            <a:extLst>
              <a:ext uri="{FF2B5EF4-FFF2-40B4-BE49-F238E27FC236}">
                <a16:creationId xmlns:a16="http://schemas.microsoft.com/office/drawing/2014/main" id="{2810CEEC-B999-421F-A917-DA470D358C3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34"/>
          <a:stretch/>
        </p:blipFill>
        <p:spPr>
          <a:xfrm>
            <a:off x="-2336" y="0"/>
            <a:ext cx="12198477" cy="6858000"/>
          </a:xfrm>
          <a:prstGeom prst="rect">
            <a:avLst/>
          </a:prstGeom>
        </p:spPr>
      </p:pic>
      <p:pic>
        <p:nvPicPr>
          <p:cNvPr id="6" name="Picture 5" descr="Alternate_Shape_Oranc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2" name="Title 1">
            <a:extLst>
              <a:ext uri="{FF2B5EF4-FFF2-40B4-BE49-F238E27FC236}">
                <a16:creationId xmlns:a16="http://schemas.microsoft.com/office/drawing/2014/main" id="{C135B6C8-3F0D-422C-BB4C-8FCC48587EF9}"/>
              </a:ext>
            </a:extLst>
          </p:cNvPr>
          <p:cNvSpPr>
            <a:spLocks noGrp="1"/>
          </p:cNvSpPr>
          <p:nvPr>
            <p:ph type="ctrTitle" hasCustomPrompt="1"/>
          </p:nvPr>
        </p:nvSpPr>
        <p:spPr>
          <a:xfrm>
            <a:off x="863600" y="3733800"/>
            <a:ext cx="53340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15" name="Text Placeholder 29">
            <a:extLst>
              <a:ext uri="{FF2B5EF4-FFF2-40B4-BE49-F238E27FC236}">
                <a16:creationId xmlns:a16="http://schemas.microsoft.com/office/drawing/2014/main" id="{1F980366-EDF8-44E0-BEF4-55B2CEFA0BF5}"/>
              </a:ext>
            </a:extLst>
          </p:cNvPr>
          <p:cNvSpPr>
            <a:spLocks noGrp="1"/>
          </p:cNvSpPr>
          <p:nvPr>
            <p:ph type="body" sz="quarter" idx="10" hasCustomPrompt="1"/>
          </p:nvPr>
        </p:nvSpPr>
        <p:spPr>
          <a:xfrm>
            <a:off x="863600" y="5147121"/>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8" name="Graphic 7">
            <a:extLst>
              <a:ext uri="{FF2B5EF4-FFF2-40B4-BE49-F238E27FC236}">
                <a16:creationId xmlns:a16="http://schemas.microsoft.com/office/drawing/2014/main" id="{73728BF3-8B21-4AA5-BC86-B95CD3265E6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151120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2 People">
    <p:bg>
      <p:bgPr>
        <a:solidFill>
          <a:schemeClr val="bg1"/>
        </a:solidFill>
        <a:effectLst/>
      </p:bgPr>
    </p:bg>
    <p:spTree>
      <p:nvGrpSpPr>
        <p:cNvPr id="1" name=""/>
        <p:cNvGrpSpPr/>
        <p:nvPr/>
      </p:nvGrpSpPr>
      <p:grpSpPr>
        <a:xfrm>
          <a:off x="0" y="0"/>
          <a:ext cx="0" cy="0"/>
          <a:chOff x="0" y="0"/>
          <a:chExt cx="0" cy="0"/>
        </a:xfrm>
      </p:grpSpPr>
      <p:pic>
        <p:nvPicPr>
          <p:cNvPr id="31" name="Picture 30" descr="A bus stop with a bus stop and a bus stop&#10;&#10;AI-generated content may be incorrect.">
            <a:extLst>
              <a:ext uri="{FF2B5EF4-FFF2-40B4-BE49-F238E27FC236}">
                <a16:creationId xmlns:a16="http://schemas.microsoft.com/office/drawing/2014/main" id="{57280B2C-189C-BE0A-3C34-60C60479B149}"/>
              </a:ext>
            </a:extLst>
          </p:cNvPr>
          <p:cNvPicPr>
            <a:picLocks noChangeAspect="1"/>
          </p:cNvPicPr>
          <p:nvPr userDrawn="1"/>
        </p:nvPicPr>
        <p:blipFill>
          <a:blip r:embed="rId2">
            <a:extLst>
              <a:ext uri="{28A0092B-C50C-407E-A947-70E740481C1C}">
                <a14:useLocalDpi xmlns:a14="http://schemas.microsoft.com/office/drawing/2010/main" val="0"/>
              </a:ext>
            </a:extLst>
          </a:blip>
          <a:srcRect l="-298" r="1" b="16233"/>
          <a:stretch>
            <a:fillRect/>
          </a:stretch>
        </p:blipFill>
        <p:spPr>
          <a:xfrm>
            <a:off x="-704088" y="0"/>
            <a:ext cx="12896088" cy="7184005"/>
          </a:xfrm>
          <a:prstGeom prst="rect">
            <a:avLst/>
          </a:prstGeom>
        </p:spPr>
      </p:pic>
      <p:pic>
        <p:nvPicPr>
          <p:cNvPr id="18" name="Picture 17" descr="Alternate_Shape_Orance.png">
            <a:extLst>
              <a:ext uri="{FF2B5EF4-FFF2-40B4-BE49-F238E27FC236}">
                <a16:creationId xmlns:a16="http://schemas.microsoft.com/office/drawing/2014/main" id="{1BC25609-6B1C-40A3-9460-71745C2866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4899" y="527446"/>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5" name="Title 1">
            <a:extLst>
              <a:ext uri="{FF2B5EF4-FFF2-40B4-BE49-F238E27FC236}">
                <a16:creationId xmlns:a16="http://schemas.microsoft.com/office/drawing/2014/main" id="{0B4C4C87-A766-434F-AF86-6DDA24A0AF33}"/>
              </a:ext>
            </a:extLst>
          </p:cNvPr>
          <p:cNvSpPr>
            <a:spLocks noGrp="1"/>
          </p:cNvSpPr>
          <p:nvPr>
            <p:ph type="ctrTitle" hasCustomPrompt="1"/>
          </p:nvPr>
        </p:nvSpPr>
        <p:spPr>
          <a:xfrm>
            <a:off x="914400" y="2900962"/>
            <a:ext cx="4978400" cy="2039020"/>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6" name="Text Placeholder 29">
            <a:extLst>
              <a:ext uri="{FF2B5EF4-FFF2-40B4-BE49-F238E27FC236}">
                <a16:creationId xmlns:a16="http://schemas.microsoft.com/office/drawing/2014/main" id="{5249B4A3-E228-4BDF-8581-A3B1F12A2D9A}"/>
              </a:ext>
            </a:extLst>
          </p:cNvPr>
          <p:cNvSpPr>
            <a:spLocks noGrp="1"/>
          </p:cNvSpPr>
          <p:nvPr>
            <p:ph type="body" sz="quarter" idx="10" hasCustomPrompt="1"/>
          </p:nvPr>
        </p:nvSpPr>
        <p:spPr>
          <a:xfrm>
            <a:off x="914400" y="4993957"/>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7" name="Text Placeholder 8">
            <a:extLst>
              <a:ext uri="{FF2B5EF4-FFF2-40B4-BE49-F238E27FC236}">
                <a16:creationId xmlns:a16="http://schemas.microsoft.com/office/drawing/2014/main" id="{FC9921B2-4F7A-4B9D-801E-EF8B63526173}"/>
              </a:ext>
            </a:extLst>
          </p:cNvPr>
          <p:cNvSpPr>
            <a:spLocks noGrp="1"/>
          </p:cNvSpPr>
          <p:nvPr>
            <p:ph type="body" sz="quarter" idx="11" hasCustomPrompt="1"/>
          </p:nvPr>
        </p:nvSpPr>
        <p:spPr>
          <a:xfrm>
            <a:off x="914400" y="5765800"/>
            <a:ext cx="2438400" cy="492442"/>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1D0AAB1F-4C4F-40D4-82E9-E8B951A519AD}" type="datetime4">
              <a:rPr lang="en-US" smtClean="0"/>
              <a:t>July 6, 2021</a:t>
            </a:fld>
            <a:endParaRPr lang="en-US"/>
          </a:p>
        </p:txBody>
      </p:sp>
      <p:pic>
        <p:nvPicPr>
          <p:cNvPr id="11" name="Graphic 10">
            <a:extLst>
              <a:ext uri="{FF2B5EF4-FFF2-40B4-BE49-F238E27FC236}">
                <a16:creationId xmlns:a16="http://schemas.microsoft.com/office/drawing/2014/main" id="{F8E3DD90-7A50-43F6-8A47-9AAB6CD69B9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388546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Divider 3 Aerial City Fall">
    <p:spTree>
      <p:nvGrpSpPr>
        <p:cNvPr id="1" name=""/>
        <p:cNvGrpSpPr/>
        <p:nvPr/>
      </p:nvGrpSpPr>
      <p:grpSpPr>
        <a:xfrm>
          <a:off x="0" y="0"/>
          <a:ext cx="0" cy="0"/>
          <a:chOff x="0" y="0"/>
          <a:chExt cx="0" cy="0"/>
        </a:xfrm>
      </p:grpSpPr>
      <p:pic>
        <p:nvPicPr>
          <p:cNvPr id="3" name="Picture 2" descr="A picture containing tree, outdoor, way, road&#10;&#10;Description automatically generated">
            <a:extLst>
              <a:ext uri="{FF2B5EF4-FFF2-40B4-BE49-F238E27FC236}">
                <a16:creationId xmlns:a16="http://schemas.microsoft.com/office/drawing/2014/main" id="{334ADC79-7EE7-4936-B9D5-0878BF5F9D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17977" y="-1"/>
            <a:ext cx="12809978" cy="6932291"/>
          </a:xfrm>
          <a:prstGeom prst="rect">
            <a:avLst/>
          </a:prstGeom>
        </p:spPr>
      </p:pic>
      <p:pic>
        <p:nvPicPr>
          <p:cNvPr id="5" name="Picture 4">
            <a:extLst>
              <a:ext uri="{FF2B5EF4-FFF2-40B4-BE49-F238E27FC236}">
                <a16:creationId xmlns:a16="http://schemas.microsoft.com/office/drawing/2014/main" id="{3663E92B-5DC4-4263-BF87-DD69971A4E3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9586" t="22222" r="39608" b="9630"/>
          <a:stretch/>
        </p:blipFill>
        <p:spPr>
          <a:xfrm rot="2773902">
            <a:off x="123029" y="-1686431"/>
            <a:ext cx="8605935" cy="7469297"/>
          </a:xfrm>
          <a:prstGeom prst="rect">
            <a:avLst/>
          </a:prstGeom>
          <a:noFill/>
          <a:ln>
            <a:noFill/>
          </a:ln>
        </p:spPr>
      </p:pic>
      <p:sp>
        <p:nvSpPr>
          <p:cNvPr id="6" name="Title 1">
            <a:extLst>
              <a:ext uri="{FF2B5EF4-FFF2-40B4-BE49-F238E27FC236}">
                <a16:creationId xmlns:a16="http://schemas.microsoft.com/office/drawing/2014/main" id="{783B0319-8186-4FB9-9137-2D67545E6478}"/>
              </a:ext>
            </a:extLst>
          </p:cNvPr>
          <p:cNvSpPr>
            <a:spLocks noGrp="1"/>
          </p:cNvSpPr>
          <p:nvPr>
            <p:ph type="ctrTitle" hasCustomPrompt="1"/>
          </p:nvPr>
        </p:nvSpPr>
        <p:spPr>
          <a:xfrm>
            <a:off x="1219200" y="1143000"/>
            <a:ext cx="55880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7" name="Text Placeholder 29">
            <a:extLst>
              <a:ext uri="{FF2B5EF4-FFF2-40B4-BE49-F238E27FC236}">
                <a16:creationId xmlns:a16="http://schemas.microsoft.com/office/drawing/2014/main" id="{86368F64-F968-42A9-A59B-CEDFD969619D}"/>
              </a:ext>
            </a:extLst>
          </p:cNvPr>
          <p:cNvSpPr>
            <a:spLocks noGrp="1"/>
          </p:cNvSpPr>
          <p:nvPr>
            <p:ph type="body" sz="quarter" idx="11" hasCustomPrompt="1"/>
          </p:nvPr>
        </p:nvSpPr>
        <p:spPr>
          <a:xfrm>
            <a:off x="1219200" y="2502347"/>
            <a:ext cx="4978400" cy="492443"/>
          </a:xfrm>
          <a:prstGeom prst="rect">
            <a:avLst/>
          </a:prstGeom>
        </p:spPr>
        <p:txBody>
          <a:bodyPr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9" name="Graphic 8">
            <a:extLst>
              <a:ext uri="{FF2B5EF4-FFF2-40B4-BE49-F238E27FC236}">
                <a16:creationId xmlns:a16="http://schemas.microsoft.com/office/drawing/2014/main" id="{73CF8E72-2700-45A7-A4A6-00E423610C7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53161" y="381000"/>
            <a:ext cx="3134039" cy="1083733"/>
          </a:xfrm>
          <a:prstGeom prst="rect">
            <a:avLst/>
          </a:prstGeom>
        </p:spPr>
      </p:pic>
    </p:spTree>
    <p:extLst>
      <p:ext uri="{BB962C8B-B14F-4D97-AF65-F5344CB8AC3E}">
        <p14:creationId xmlns:p14="http://schemas.microsoft.com/office/powerpoint/2010/main" val="12062611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7 School">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DB363E-2230-444D-AD0C-90A2412AA95B}"/>
              </a:ext>
            </a:extLst>
          </p:cNvPr>
          <p:cNvPicPr>
            <a:picLocks noChangeAspect="1"/>
          </p:cNvPicPr>
          <p:nvPr userDrawn="1"/>
        </p:nvPicPr>
        <p:blipFill>
          <a:blip r:embed="rId2" cstate="print">
            <a:alphaModFix amt="5000"/>
            <a:extLst>
              <a:ext uri="{28A0092B-C50C-407E-A947-70E740481C1C}">
                <a14:useLocalDpi xmlns:a14="http://schemas.microsoft.com/office/drawing/2010/main"/>
              </a:ext>
            </a:extLst>
          </a:blip>
          <a:stretch>
            <a:fillRect/>
          </a:stretch>
        </p:blipFill>
        <p:spPr>
          <a:xfrm>
            <a:off x="2" y="-25400"/>
            <a:ext cx="12191997" cy="6864093"/>
          </a:xfrm>
          <a:prstGeom prst="rect">
            <a:avLst/>
          </a:prstGeom>
        </p:spPr>
      </p:pic>
      <p:pic>
        <p:nvPicPr>
          <p:cNvPr id="3" name="Picture 2" descr="A high angle view of a city&#10;&#10;Description automatically generated with low confidence">
            <a:extLst>
              <a:ext uri="{FF2B5EF4-FFF2-40B4-BE49-F238E27FC236}">
                <a16:creationId xmlns:a16="http://schemas.microsoft.com/office/drawing/2014/main" id="{62451D69-2521-4162-B181-13EB31D59257}"/>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13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4379E494-AB1E-42BD-81B2-DB5BDF0D69D4}"/>
              </a:ext>
            </a:extLst>
          </p:cNvPr>
          <p:cNvPicPr>
            <a:picLocks noChangeAspect="1"/>
          </p:cNvPicPr>
          <p:nvPr userDrawn="1"/>
        </p:nvPicPr>
        <p:blipFill rotWithShape="1">
          <a:blip r:embed="rId5" cstate="print">
            <a:alphaModFix amt="70000"/>
            <a:duotone>
              <a:prstClr val="black"/>
              <a:schemeClr val="bg1">
                <a:tint val="45000"/>
                <a:satMod val="400000"/>
              </a:schemeClr>
            </a:duotone>
            <a:extLst>
              <a:ext uri="{28A0092B-C50C-407E-A947-70E740481C1C}">
                <a14:useLocalDpi xmlns:a14="http://schemas.microsoft.com/office/drawing/2010/main"/>
              </a:ext>
            </a:extLst>
          </a:blip>
          <a:srcRect t="24811" r="21776"/>
          <a:stretch/>
        </p:blipFill>
        <p:spPr>
          <a:xfrm>
            <a:off x="5181601" y="0"/>
            <a:ext cx="7010398" cy="3406646"/>
          </a:xfrm>
          <a:prstGeom prst="rect">
            <a:avLst/>
          </a:prstGeom>
        </p:spPr>
      </p:pic>
      <p:pic>
        <p:nvPicPr>
          <p:cNvPr id="5" name="Graphic 4">
            <a:extLst>
              <a:ext uri="{FF2B5EF4-FFF2-40B4-BE49-F238E27FC236}">
                <a16:creationId xmlns:a16="http://schemas.microsoft.com/office/drawing/2014/main" id="{777E7E19-DA40-418D-BE51-E623354469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8736" y="445652"/>
            <a:ext cx="6653264" cy="5334781"/>
          </a:xfrm>
          <a:prstGeom prst="rect">
            <a:avLst/>
          </a:prstGeom>
        </p:spPr>
      </p:pic>
      <p:pic>
        <p:nvPicPr>
          <p:cNvPr id="10" name="Graphic 9">
            <a:extLst>
              <a:ext uri="{FF2B5EF4-FFF2-40B4-BE49-F238E27FC236}">
                <a16:creationId xmlns:a16="http://schemas.microsoft.com/office/drawing/2014/main" id="{E09E4B4A-BA16-4F2A-A379-07A4A6005465}"/>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753161" y="381000"/>
            <a:ext cx="3134039" cy="1083733"/>
          </a:xfrm>
          <a:prstGeom prst="rect">
            <a:avLst/>
          </a:prstGeom>
        </p:spPr>
      </p:pic>
      <p:sp>
        <p:nvSpPr>
          <p:cNvPr id="16" name="Title 1">
            <a:extLst>
              <a:ext uri="{FF2B5EF4-FFF2-40B4-BE49-F238E27FC236}">
                <a16:creationId xmlns:a16="http://schemas.microsoft.com/office/drawing/2014/main" id="{11340D42-46D6-478B-999C-457EA1F6ACC3}"/>
              </a:ext>
            </a:extLst>
          </p:cNvPr>
          <p:cNvSpPr>
            <a:spLocks noGrp="1"/>
          </p:cNvSpPr>
          <p:nvPr>
            <p:ph type="ctrTitle" hasCustomPrompt="1"/>
          </p:nvPr>
        </p:nvSpPr>
        <p:spPr>
          <a:xfrm>
            <a:off x="990600" y="1623548"/>
            <a:ext cx="53340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17" name="Text Placeholder 29">
            <a:extLst>
              <a:ext uri="{FF2B5EF4-FFF2-40B4-BE49-F238E27FC236}">
                <a16:creationId xmlns:a16="http://schemas.microsoft.com/office/drawing/2014/main" id="{173246C9-399F-44AE-9092-93D5F4A6618F}"/>
              </a:ext>
            </a:extLst>
          </p:cNvPr>
          <p:cNvSpPr>
            <a:spLocks noGrp="1"/>
          </p:cNvSpPr>
          <p:nvPr>
            <p:ph type="body" sz="quarter" idx="10" hasCustomPrompt="1"/>
          </p:nvPr>
        </p:nvSpPr>
        <p:spPr>
          <a:xfrm>
            <a:off x="990600" y="3036869"/>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27909462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Slide Aerial Rural">
    <p:spTree>
      <p:nvGrpSpPr>
        <p:cNvPr id="1" name=""/>
        <p:cNvGrpSpPr/>
        <p:nvPr/>
      </p:nvGrpSpPr>
      <p:grpSpPr>
        <a:xfrm>
          <a:off x="0" y="0"/>
          <a:ext cx="0" cy="0"/>
          <a:chOff x="0" y="0"/>
          <a:chExt cx="0" cy="0"/>
        </a:xfrm>
      </p:grpSpPr>
      <p:pic>
        <p:nvPicPr>
          <p:cNvPr id="3" name="Picture 2" descr="A group of children posing for a photo&#10;&#10;Description automatically generated">
            <a:extLst>
              <a:ext uri="{FF2B5EF4-FFF2-40B4-BE49-F238E27FC236}">
                <a16:creationId xmlns:a16="http://schemas.microsoft.com/office/drawing/2014/main" id="{783E5785-4E56-46EE-8FEF-4DE294BE47D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5" name="Graphic 4">
            <a:extLst>
              <a:ext uri="{FF2B5EF4-FFF2-40B4-BE49-F238E27FC236}">
                <a16:creationId xmlns:a16="http://schemas.microsoft.com/office/drawing/2014/main" id="{609646AA-28F6-4AE6-AB3C-9091A8A08A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6400" y="2514600"/>
            <a:ext cx="7518400" cy="3962399"/>
          </a:xfrm>
          <a:prstGeom prst="rect">
            <a:avLst/>
          </a:prstGeom>
        </p:spPr>
      </p:pic>
      <p:sp>
        <p:nvSpPr>
          <p:cNvPr id="6" name="Title 1">
            <a:extLst>
              <a:ext uri="{FF2B5EF4-FFF2-40B4-BE49-F238E27FC236}">
                <a16:creationId xmlns:a16="http://schemas.microsoft.com/office/drawing/2014/main" id="{4719074A-4A06-4466-9679-EAF442A89981}"/>
              </a:ext>
            </a:extLst>
          </p:cNvPr>
          <p:cNvSpPr>
            <a:spLocks noGrp="1"/>
          </p:cNvSpPr>
          <p:nvPr>
            <p:ph type="ctrTitle" hasCustomPrompt="1"/>
          </p:nvPr>
        </p:nvSpPr>
        <p:spPr>
          <a:xfrm>
            <a:off x="1600200" y="3991673"/>
            <a:ext cx="53848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7" name="Text Placeholder 29">
            <a:extLst>
              <a:ext uri="{FF2B5EF4-FFF2-40B4-BE49-F238E27FC236}">
                <a16:creationId xmlns:a16="http://schemas.microsoft.com/office/drawing/2014/main" id="{A37F7E58-EFFD-4ECF-8A8C-A6368F9BB272}"/>
              </a:ext>
            </a:extLst>
          </p:cNvPr>
          <p:cNvSpPr>
            <a:spLocks noGrp="1"/>
          </p:cNvSpPr>
          <p:nvPr>
            <p:ph type="body" sz="quarter" idx="11" hasCustomPrompt="1"/>
          </p:nvPr>
        </p:nvSpPr>
        <p:spPr>
          <a:xfrm>
            <a:off x="1600200" y="5404995"/>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12" name="Graphic 11">
            <a:extLst>
              <a:ext uri="{FF2B5EF4-FFF2-40B4-BE49-F238E27FC236}">
                <a16:creationId xmlns:a16="http://schemas.microsoft.com/office/drawing/2014/main" id="{F2775B86-F9C4-41CB-827C-3C8E7CD9EF0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1600" y="610518"/>
            <a:ext cx="2580844" cy="456282"/>
          </a:xfrm>
          <a:prstGeom prst="rect">
            <a:avLst/>
          </a:prstGeom>
        </p:spPr>
      </p:pic>
    </p:spTree>
    <p:extLst>
      <p:ext uri="{BB962C8B-B14F-4D97-AF65-F5344CB8AC3E}">
        <p14:creationId xmlns:p14="http://schemas.microsoft.com/office/powerpoint/2010/main" val="4280649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003A82-F764-BC28-1C3F-97B52A576E65}"/>
              </a:ext>
            </a:extLst>
          </p:cNvPr>
          <p:cNvSpPr>
            <a:spLocks noGrp="1"/>
          </p:cNvSpPr>
          <p:nvPr>
            <p:ph type="title"/>
          </p:nvPr>
        </p:nvSpPr>
        <p:spPr>
          <a:xfrm>
            <a:off x="583019" y="604567"/>
            <a:ext cx="10871200" cy="664797"/>
          </a:xfrm>
        </p:spPr>
        <p:txBody>
          <a:bodyPr/>
          <a:lstStyle/>
          <a:p>
            <a:r>
              <a:rPr lang="en-US"/>
              <a:t>Sourcewell divisions</a:t>
            </a:r>
          </a:p>
        </p:txBody>
      </p:sp>
      <p:grpSp>
        <p:nvGrpSpPr>
          <p:cNvPr id="13" name="Group 12">
            <a:extLst>
              <a:ext uri="{FF2B5EF4-FFF2-40B4-BE49-F238E27FC236}">
                <a16:creationId xmlns:a16="http://schemas.microsoft.com/office/drawing/2014/main" id="{70C9AFDC-A0DB-E766-7FDA-4670176A70E4}"/>
              </a:ext>
            </a:extLst>
          </p:cNvPr>
          <p:cNvGrpSpPr/>
          <p:nvPr userDrawn="1"/>
        </p:nvGrpSpPr>
        <p:grpSpPr>
          <a:xfrm>
            <a:off x="1101459" y="1041771"/>
            <a:ext cx="9479901" cy="5522229"/>
            <a:chOff x="571153" y="562699"/>
            <a:chExt cx="10960442" cy="6209882"/>
          </a:xfrm>
        </p:grpSpPr>
        <p:pic>
          <p:nvPicPr>
            <p:cNvPr id="14" name="Graphic 13">
              <a:extLst>
                <a:ext uri="{FF2B5EF4-FFF2-40B4-BE49-F238E27FC236}">
                  <a16:creationId xmlns:a16="http://schemas.microsoft.com/office/drawing/2014/main" id="{4CAAEFB1-67C9-FE78-3B8A-02B48003EE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153" y="562699"/>
              <a:ext cx="10960442" cy="6209882"/>
            </a:xfrm>
            <a:prstGeom prst="rect">
              <a:avLst/>
            </a:prstGeom>
          </p:spPr>
        </p:pic>
        <p:sp>
          <p:nvSpPr>
            <p:cNvPr id="15" name="TextBox 14">
              <a:extLst>
                <a:ext uri="{FF2B5EF4-FFF2-40B4-BE49-F238E27FC236}">
                  <a16:creationId xmlns:a16="http://schemas.microsoft.com/office/drawing/2014/main" id="{34CBF465-330D-D528-E2B7-D93642165732}"/>
                </a:ext>
              </a:extLst>
            </p:cNvPr>
            <p:cNvSpPr txBox="1"/>
            <p:nvPr/>
          </p:nvSpPr>
          <p:spPr>
            <a:xfrm>
              <a:off x="1536950" y="1873452"/>
              <a:ext cx="2663935" cy="1171370"/>
            </a:xfrm>
            <a:prstGeom prst="rect">
              <a:avLst/>
            </a:prstGeom>
            <a:noFill/>
          </p:spPr>
          <p:txBody>
            <a:bodyPr wrap="square" rtlCol="0">
              <a:spAutoFit/>
            </a:bodyPr>
            <a:lstStyle/>
            <a:p>
              <a:pPr marL="0" marR="0" lvl="0" indent="0" algn="l"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ED8B00"/>
                  </a:solidFill>
                  <a:effectLst/>
                  <a:uLnTx/>
                  <a:uFillTx/>
                  <a:latin typeface="Calibri" panose="020F0502020204030204"/>
                  <a:ea typeface="+mn-ea"/>
                  <a:cs typeface="+mn-cs"/>
                </a:rPr>
                <a:t>Cooperative purchasing</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Sourcewell Board</a:t>
              </a:r>
            </a:p>
          </p:txBody>
        </p:sp>
        <p:sp>
          <p:nvSpPr>
            <p:cNvPr id="16" name="TextBox 15">
              <a:extLst>
                <a:ext uri="{FF2B5EF4-FFF2-40B4-BE49-F238E27FC236}">
                  <a16:creationId xmlns:a16="http://schemas.microsoft.com/office/drawing/2014/main" id="{26E28B80-4353-162B-0871-006CA0240902}"/>
                </a:ext>
              </a:extLst>
            </p:cNvPr>
            <p:cNvSpPr txBox="1"/>
            <p:nvPr/>
          </p:nvSpPr>
          <p:spPr>
            <a:xfrm>
              <a:off x="1455444" y="4294417"/>
              <a:ext cx="2378248" cy="1592070"/>
            </a:xfrm>
            <a:prstGeom prst="rect">
              <a:avLst/>
            </a:prstGeom>
            <a:noFill/>
          </p:spPr>
          <p:txBody>
            <a:bodyPr wrap="square" rtlCol="0">
              <a:spAutoFit/>
            </a:bodyPr>
            <a:lstStyle/>
            <a:p>
              <a:pPr marL="0" marR="0" lvl="0" indent="0" algn="l"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7A9A33"/>
                  </a:solidFill>
                  <a:effectLst/>
                  <a:uLnTx/>
                  <a:uFillTx/>
                  <a:latin typeface="Calibri" panose="020F0502020204030204"/>
                  <a:ea typeface="+mn-ea"/>
                  <a:cs typeface="+mn-cs"/>
                </a:rPr>
                <a:t>The Better </a:t>
              </a:r>
            </a:p>
            <a:p>
              <a:pPr marL="0" marR="0" lvl="0" indent="0" algn="l"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7A9A33"/>
                  </a:solidFill>
                  <a:effectLst/>
                  <a:uLnTx/>
                  <a:uFillTx/>
                  <a:latin typeface="Calibri" panose="020F0502020204030204"/>
                  <a:ea typeface="+mn-ea"/>
                  <a:cs typeface="+mn-cs"/>
                </a:rPr>
                <a:t>Health</a:t>
              </a:r>
            </a:p>
            <a:p>
              <a:pPr marL="0" marR="0" lvl="0" indent="0" algn="l"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7A9A33"/>
                  </a:solidFill>
                  <a:effectLst/>
                  <a:uLnTx/>
                  <a:uFillTx/>
                  <a:latin typeface="Calibri" panose="020F0502020204030204"/>
                  <a:ea typeface="+mn-ea"/>
                  <a:cs typeface="+mn-cs"/>
                </a:rPr>
                <a:t>Collective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Board of Trustees</a:t>
              </a:r>
            </a:p>
          </p:txBody>
        </p:sp>
        <p:sp>
          <p:nvSpPr>
            <p:cNvPr id="17" name="TextBox 16">
              <a:extLst>
                <a:ext uri="{FF2B5EF4-FFF2-40B4-BE49-F238E27FC236}">
                  <a16:creationId xmlns:a16="http://schemas.microsoft.com/office/drawing/2014/main" id="{4B996F27-6740-5C90-2C67-944398B56280}"/>
                </a:ext>
              </a:extLst>
            </p:cNvPr>
            <p:cNvSpPr txBox="1"/>
            <p:nvPr/>
          </p:nvSpPr>
          <p:spPr>
            <a:xfrm>
              <a:off x="7988962" y="1893550"/>
              <a:ext cx="2689462" cy="1171370"/>
            </a:xfrm>
            <a:prstGeom prst="rect">
              <a:avLst/>
            </a:prstGeom>
            <a:noFill/>
          </p:spPr>
          <p:txBody>
            <a:bodyPr wrap="square" rtlCol="0">
              <a:spAutoFit/>
            </a:bodyPr>
            <a:lstStyle/>
            <a:p>
              <a:pPr marL="0" marR="0" lvl="0" indent="0" algn="r"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506D85"/>
                  </a:solidFill>
                  <a:effectLst/>
                  <a:uLnTx/>
                  <a:uFillTx/>
                  <a:latin typeface="Calibri" panose="020F0502020204030204"/>
                  <a:ea typeface="+mn-ea"/>
                  <a:cs typeface="+mn-cs"/>
                </a:rPr>
                <a:t>Regional services</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Sourcewell Board</a:t>
              </a:r>
            </a:p>
          </p:txBody>
        </p:sp>
        <p:sp>
          <p:nvSpPr>
            <p:cNvPr id="18" name="TextBox 17">
              <a:extLst>
                <a:ext uri="{FF2B5EF4-FFF2-40B4-BE49-F238E27FC236}">
                  <a16:creationId xmlns:a16="http://schemas.microsoft.com/office/drawing/2014/main" id="{E3CAACA3-85A8-72C8-FFFD-31FE2E6FBE39}"/>
                </a:ext>
              </a:extLst>
            </p:cNvPr>
            <p:cNvSpPr txBox="1"/>
            <p:nvPr/>
          </p:nvSpPr>
          <p:spPr>
            <a:xfrm>
              <a:off x="7269733" y="4700435"/>
              <a:ext cx="3418736" cy="1171370"/>
            </a:xfrm>
            <a:prstGeom prst="rect">
              <a:avLst/>
            </a:prstGeom>
            <a:noFill/>
          </p:spPr>
          <p:txBody>
            <a:bodyPr wrap="square" rtlCol="0">
              <a:spAutoFit/>
            </a:bodyPr>
            <a:lstStyle/>
            <a:p>
              <a:pPr marL="0" marR="0" lvl="0" indent="0" algn="r" defTabSz="121917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009FE0"/>
                  </a:solidFill>
                  <a:effectLst/>
                  <a:uLnTx/>
                  <a:uFillTx/>
                  <a:latin typeface="Calibri" panose="020F0502020204030204"/>
                  <a:ea typeface="+mn-ea"/>
                  <a:cs typeface="+mn-cs"/>
                </a:rPr>
                <a:t>Sourcewell Technology</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Sourcewell Technology Board</a:t>
              </a:r>
            </a:p>
          </p:txBody>
        </p:sp>
        <p:sp>
          <p:nvSpPr>
            <p:cNvPr id="19" name="TextBox 18">
              <a:extLst>
                <a:ext uri="{FF2B5EF4-FFF2-40B4-BE49-F238E27FC236}">
                  <a16:creationId xmlns:a16="http://schemas.microsoft.com/office/drawing/2014/main" id="{F9FCDB12-2688-2D74-325C-E4238BA9DEB1}"/>
                </a:ext>
              </a:extLst>
            </p:cNvPr>
            <p:cNvSpPr txBox="1"/>
            <p:nvPr/>
          </p:nvSpPr>
          <p:spPr>
            <a:xfrm>
              <a:off x="4378925" y="3907572"/>
              <a:ext cx="3467358" cy="643888"/>
            </a:xfrm>
            <a:prstGeom prst="rect">
              <a:avLst/>
            </a:prstGeom>
            <a:noFill/>
          </p:spPr>
          <p:txBody>
            <a:bodyPr wrap="square" rtlCol="0">
              <a:spAutoFit/>
            </a:bodyPr>
            <a:lstStyle/>
            <a:p>
              <a:pPr marL="0" marR="0" lvl="0" indent="0" algn="ctr" defTabSz="1219170"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Senior Leadership </a:t>
              </a:r>
              <a:r>
                <a:rPr lang="en-US" sz="1600">
                  <a:solidFill>
                    <a:srgbClr val="000000"/>
                  </a:solidFill>
                  <a:latin typeface="Calibri" panose="020F0502020204030204"/>
                </a:rPr>
                <a:t>T</a:t>
              </a:r>
              <a:r>
                <a:rPr kumimoji="0" lang="en-US" sz="1600" b="0" i="0" u="none" strike="noStrike" kern="1200" cap="none" spc="0" normalizeH="0" baseline="0" noProof="0" err="1">
                  <a:ln>
                    <a:noFill/>
                  </a:ln>
                  <a:solidFill>
                    <a:srgbClr val="000000"/>
                  </a:solidFill>
                  <a:effectLst/>
                  <a:uLnTx/>
                  <a:uFillTx/>
                  <a:latin typeface="Calibri" panose="020F0502020204030204"/>
                  <a:ea typeface="+mn-ea"/>
                  <a:cs typeface="+mn-cs"/>
                </a:rPr>
                <a:t>eam</a:t>
              </a:r>
              <a:b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&amp; Central </a:t>
              </a:r>
              <a:r>
                <a:rPr lang="en-US" sz="1600">
                  <a:solidFill>
                    <a:srgbClr val="000000"/>
                  </a:solidFill>
                  <a:latin typeface="Calibri" panose="020F0502020204030204"/>
                </a:rPr>
                <a:t>S</a:t>
              </a:r>
              <a:r>
                <a:rPr kumimoji="0" lang="en-US" sz="1600" b="0" i="0" u="none" strike="noStrike" kern="1200" cap="none" spc="0" normalizeH="0" baseline="0" noProof="0" err="1">
                  <a:ln>
                    <a:noFill/>
                  </a:ln>
                  <a:solidFill>
                    <a:srgbClr val="000000"/>
                  </a:solidFill>
                  <a:effectLst/>
                  <a:uLnTx/>
                  <a:uFillTx/>
                  <a:latin typeface="Calibri" panose="020F0502020204030204"/>
                  <a:ea typeface="+mn-ea"/>
                  <a:cs typeface="+mn-cs"/>
                </a:rPr>
                <a:t>ervices</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pic>
        <p:nvPicPr>
          <p:cNvPr id="20" name="Picture 19" descr="Logo&#10;&#10;Description automatically generated">
            <a:extLst>
              <a:ext uri="{FF2B5EF4-FFF2-40B4-BE49-F238E27FC236}">
                <a16:creationId xmlns:a16="http://schemas.microsoft.com/office/drawing/2014/main" id="{48FF293C-A15C-A5E6-0B8D-4BC14FCD29A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27424" y="3455685"/>
            <a:ext cx="2500537" cy="436025"/>
          </a:xfrm>
          <a:prstGeom prst="rect">
            <a:avLst/>
          </a:prstGeom>
        </p:spPr>
      </p:pic>
    </p:spTree>
    <p:extLst>
      <p:ext uri="{BB962C8B-B14F-4D97-AF65-F5344CB8AC3E}">
        <p14:creationId xmlns:p14="http://schemas.microsoft.com/office/powerpoint/2010/main" val="40653678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580989-7838-4CFF-9EA6-5DD8B81025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797" t="10193" r="34120" b="-833"/>
          <a:stretch/>
        </p:blipFill>
        <p:spPr>
          <a:xfrm>
            <a:off x="-1" y="-1"/>
            <a:ext cx="6908801" cy="6858001"/>
          </a:xfrm>
          <a:prstGeom prst="rect">
            <a:avLst/>
          </a:prstGeom>
        </p:spPr>
      </p:pic>
      <p:sp>
        <p:nvSpPr>
          <p:cNvPr id="5" name="Title 1">
            <a:extLst>
              <a:ext uri="{FF2B5EF4-FFF2-40B4-BE49-F238E27FC236}">
                <a16:creationId xmlns:a16="http://schemas.microsoft.com/office/drawing/2014/main" id="{535E2A1D-BA2E-42D9-BA44-F76E96802143}"/>
              </a:ext>
            </a:extLst>
          </p:cNvPr>
          <p:cNvSpPr>
            <a:spLocks noGrp="1"/>
          </p:cNvSpPr>
          <p:nvPr>
            <p:ph type="ctrTitle" hasCustomPrompt="1"/>
          </p:nvPr>
        </p:nvSpPr>
        <p:spPr>
          <a:xfrm>
            <a:off x="812800" y="1445551"/>
            <a:ext cx="5486400" cy="136789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Break</a:t>
            </a:r>
            <a:br>
              <a:rPr lang="en-US"/>
            </a:br>
            <a:r>
              <a:rPr lang="en-US"/>
              <a:t># of minutes</a:t>
            </a:r>
          </a:p>
        </p:txBody>
      </p:sp>
    </p:spTree>
    <p:extLst>
      <p:ext uri="{BB962C8B-B14F-4D97-AF65-F5344CB8AC3E}">
        <p14:creationId xmlns:p14="http://schemas.microsoft.com/office/powerpoint/2010/main" val="12569948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unch">
    <p:spTree>
      <p:nvGrpSpPr>
        <p:cNvPr id="1" name=""/>
        <p:cNvGrpSpPr/>
        <p:nvPr/>
      </p:nvGrpSpPr>
      <p:grpSpPr>
        <a:xfrm>
          <a:off x="0" y="0"/>
          <a:ext cx="0" cy="0"/>
          <a:chOff x="0" y="0"/>
          <a:chExt cx="0" cy="0"/>
        </a:xfrm>
      </p:grpSpPr>
      <p:pic>
        <p:nvPicPr>
          <p:cNvPr id="4" name="Picture 3" descr="Alternate_Shape_Orance.png">
            <a:extLst>
              <a:ext uri="{FF2B5EF4-FFF2-40B4-BE49-F238E27FC236}">
                <a16:creationId xmlns:a16="http://schemas.microsoft.com/office/drawing/2014/main" id="{D48A36D7-FF1E-4979-A9F2-090E67C861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5" name="Title 1">
            <a:extLst>
              <a:ext uri="{FF2B5EF4-FFF2-40B4-BE49-F238E27FC236}">
                <a16:creationId xmlns:a16="http://schemas.microsoft.com/office/drawing/2014/main" id="{48F8E2CE-F7F3-47A2-84A8-238EBBB8863B}"/>
              </a:ext>
            </a:extLst>
          </p:cNvPr>
          <p:cNvSpPr>
            <a:spLocks noGrp="1"/>
          </p:cNvSpPr>
          <p:nvPr>
            <p:ph type="ctrTitle" hasCustomPrompt="1"/>
          </p:nvPr>
        </p:nvSpPr>
        <p:spPr>
          <a:xfrm>
            <a:off x="914400" y="4167453"/>
            <a:ext cx="4775200" cy="683948"/>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Lunch</a:t>
            </a:r>
          </a:p>
        </p:txBody>
      </p:sp>
    </p:spTree>
    <p:extLst>
      <p:ext uri="{BB962C8B-B14F-4D97-AF65-F5344CB8AC3E}">
        <p14:creationId xmlns:p14="http://schemas.microsoft.com/office/powerpoint/2010/main" val="40628670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5"/>
            <a:ext cx="10871200" cy="576055"/>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2" name="Text Placeholder 11">
            <a:extLst>
              <a:ext uri="{FF2B5EF4-FFF2-40B4-BE49-F238E27FC236}">
                <a16:creationId xmlns:a16="http://schemas.microsoft.com/office/drawing/2014/main" id="{40C5A94C-3F90-468F-BD81-86324F0ED87A}"/>
              </a:ext>
            </a:extLst>
          </p:cNvPr>
          <p:cNvSpPr>
            <a:spLocks noGrp="1"/>
          </p:cNvSpPr>
          <p:nvPr>
            <p:ph type="body" sz="quarter" idx="12" hasCustomPrompt="1"/>
          </p:nvPr>
        </p:nvSpPr>
        <p:spPr>
          <a:xfrm>
            <a:off x="609600" y="1604963"/>
            <a:ext cx="10871200" cy="4567237"/>
          </a:xfrm>
        </p:spPr>
        <p:txBody>
          <a:bodyPr lIns="0" tIns="0" rIns="0" bIns="0"/>
          <a:lstStyle>
            <a:lvl1pPr>
              <a:defRPr/>
            </a:lvl1pPr>
          </a:lstStyle>
          <a:p>
            <a:pPr lvl="0"/>
            <a:r>
              <a:rPr lang="en-US"/>
              <a:t>See instructions on the left panel.</a:t>
            </a:r>
          </a:p>
        </p:txBody>
      </p:sp>
    </p:spTree>
    <p:extLst>
      <p:ext uri="{BB962C8B-B14F-4D97-AF65-F5344CB8AC3E}">
        <p14:creationId xmlns:p14="http://schemas.microsoft.com/office/powerpoint/2010/main" val="53222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35000" y="857366"/>
            <a:ext cx="108712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Agenda</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0" name="Text Placeholder 8">
            <a:extLst>
              <a:ext uri="{FF2B5EF4-FFF2-40B4-BE49-F238E27FC236}">
                <a16:creationId xmlns:a16="http://schemas.microsoft.com/office/drawing/2014/main" id="{EE28714C-F802-4158-AB1D-EA121F89B985}"/>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1" name="Text Placeholder 11">
            <a:extLst>
              <a:ext uri="{FF2B5EF4-FFF2-40B4-BE49-F238E27FC236}">
                <a16:creationId xmlns:a16="http://schemas.microsoft.com/office/drawing/2014/main" id="{060950FA-934F-4688-AD3F-23DB6A6EA040}"/>
              </a:ext>
            </a:extLst>
          </p:cNvPr>
          <p:cNvSpPr>
            <a:spLocks noGrp="1"/>
          </p:cNvSpPr>
          <p:nvPr>
            <p:ph type="body" sz="quarter" idx="12" hasCustomPrompt="1"/>
          </p:nvPr>
        </p:nvSpPr>
        <p:spPr>
          <a:xfrm>
            <a:off x="609600" y="1604963"/>
            <a:ext cx="10871200" cy="4567237"/>
          </a:xfrm>
        </p:spPr>
        <p:txBody>
          <a:bodyPr lIns="0" tIns="0" rIns="0" bIns="0"/>
          <a:lstStyle>
            <a:lvl1pPr>
              <a:defRPr/>
            </a:lvl1pPr>
          </a:lstStyle>
          <a:p>
            <a:pPr lvl="0"/>
            <a:r>
              <a:rPr lang="en-US"/>
              <a:t>See instructions on the left panel.</a:t>
            </a:r>
          </a:p>
        </p:txBody>
      </p:sp>
    </p:spTree>
    <p:extLst>
      <p:ext uri="{BB962C8B-B14F-4D97-AF65-F5344CB8AC3E}">
        <p14:creationId xmlns:p14="http://schemas.microsoft.com/office/powerpoint/2010/main" val="215822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6"/>
            <a:ext cx="108712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Learning objectives</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0" name="Text Placeholder 8">
            <a:extLst>
              <a:ext uri="{FF2B5EF4-FFF2-40B4-BE49-F238E27FC236}">
                <a16:creationId xmlns:a16="http://schemas.microsoft.com/office/drawing/2014/main" id="{F160D1C0-4E8B-421E-AD1A-95B341E61121}"/>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2" name="Text Placeholder 11">
            <a:extLst>
              <a:ext uri="{FF2B5EF4-FFF2-40B4-BE49-F238E27FC236}">
                <a16:creationId xmlns:a16="http://schemas.microsoft.com/office/drawing/2014/main" id="{D32C0FF2-FC13-4D07-8F0B-FC2CC8E680A6}"/>
              </a:ext>
            </a:extLst>
          </p:cNvPr>
          <p:cNvSpPr>
            <a:spLocks noGrp="1"/>
          </p:cNvSpPr>
          <p:nvPr>
            <p:ph type="body" sz="quarter" idx="12" hasCustomPrompt="1"/>
          </p:nvPr>
        </p:nvSpPr>
        <p:spPr>
          <a:xfrm>
            <a:off x="609600" y="1604963"/>
            <a:ext cx="10871200" cy="4567237"/>
          </a:xfrm>
        </p:spPr>
        <p:txBody>
          <a:bodyPr lIns="0" tIns="0" rIns="0" bIns="0"/>
          <a:lstStyle>
            <a:lvl1pPr>
              <a:defRPr/>
            </a:lvl1pPr>
          </a:lstStyle>
          <a:p>
            <a:pPr lvl="0"/>
            <a:r>
              <a:rPr lang="en-US"/>
              <a:t>See instructions on the left panel.</a:t>
            </a:r>
          </a:p>
        </p:txBody>
      </p:sp>
    </p:spTree>
    <p:extLst>
      <p:ext uri="{BB962C8B-B14F-4D97-AF65-F5344CB8AC3E}">
        <p14:creationId xmlns:p14="http://schemas.microsoft.com/office/powerpoint/2010/main" val="358564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7F4AB7-11DA-468A-8C77-C972A91A5D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6"/>
            <a:ext cx="66040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Reflection/Discussion</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7" name="Picture Placeholder 4">
            <a:extLst>
              <a:ext uri="{FF2B5EF4-FFF2-40B4-BE49-F238E27FC236}">
                <a16:creationId xmlns:a16="http://schemas.microsoft.com/office/drawing/2014/main" id="{A3F44B4A-588B-4ABB-B455-60F86B1027AC}"/>
              </a:ext>
            </a:extLst>
          </p:cNvPr>
          <p:cNvSpPr>
            <a:spLocks noGrp="1"/>
          </p:cNvSpPr>
          <p:nvPr>
            <p:ph type="pic" sz="quarter" idx="11"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10" name="Text Placeholder 8">
            <a:extLst>
              <a:ext uri="{FF2B5EF4-FFF2-40B4-BE49-F238E27FC236}">
                <a16:creationId xmlns:a16="http://schemas.microsoft.com/office/drawing/2014/main" id="{C110FD73-DF57-4430-B4F8-82F7D490EA13}"/>
              </a:ext>
            </a:extLst>
          </p:cNvPr>
          <p:cNvSpPr>
            <a:spLocks noGrp="1"/>
          </p:cNvSpPr>
          <p:nvPr>
            <p:ph type="body" sz="quarter" idx="12"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1" name="Text Placeholder 11">
            <a:extLst>
              <a:ext uri="{FF2B5EF4-FFF2-40B4-BE49-F238E27FC236}">
                <a16:creationId xmlns:a16="http://schemas.microsoft.com/office/drawing/2014/main" id="{F2038D90-3504-4F51-B84A-37214E951399}"/>
              </a:ext>
            </a:extLst>
          </p:cNvPr>
          <p:cNvSpPr>
            <a:spLocks noGrp="1"/>
          </p:cNvSpPr>
          <p:nvPr>
            <p:ph type="body" sz="quarter" idx="13" hasCustomPrompt="1"/>
          </p:nvPr>
        </p:nvSpPr>
        <p:spPr>
          <a:xfrm>
            <a:off x="619845" y="1681163"/>
            <a:ext cx="5384801" cy="4567237"/>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324855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2 People">
    <p:bg>
      <p:bgPr>
        <a:solidFill>
          <a:schemeClr val="bg1"/>
        </a:solidFill>
        <a:effectLst/>
      </p:bgPr>
    </p:bg>
    <p:spTree>
      <p:nvGrpSpPr>
        <p:cNvPr id="1" name=""/>
        <p:cNvGrpSpPr/>
        <p:nvPr/>
      </p:nvGrpSpPr>
      <p:grpSpPr>
        <a:xfrm>
          <a:off x="0" y="0"/>
          <a:ext cx="0" cy="0"/>
          <a:chOff x="0" y="0"/>
          <a:chExt cx="0" cy="0"/>
        </a:xfrm>
      </p:grpSpPr>
      <p:pic>
        <p:nvPicPr>
          <p:cNvPr id="46" name="Picture 45" descr="A bus driving on a street&#10;&#10;AI-generated content may be incorrect.">
            <a:extLst>
              <a:ext uri="{FF2B5EF4-FFF2-40B4-BE49-F238E27FC236}">
                <a16:creationId xmlns:a16="http://schemas.microsoft.com/office/drawing/2014/main" id="{F3A1098E-E640-291C-82B0-270AB6342F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descr="Alternate_Shape_Orance.png">
            <a:extLst>
              <a:ext uri="{FF2B5EF4-FFF2-40B4-BE49-F238E27FC236}">
                <a16:creationId xmlns:a16="http://schemas.microsoft.com/office/drawing/2014/main" id="{1BC25609-6B1C-40A3-9460-71745C2866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5" name="Title 1">
            <a:extLst>
              <a:ext uri="{FF2B5EF4-FFF2-40B4-BE49-F238E27FC236}">
                <a16:creationId xmlns:a16="http://schemas.microsoft.com/office/drawing/2014/main" id="{0B4C4C87-A766-434F-AF86-6DDA24A0AF33}"/>
              </a:ext>
            </a:extLst>
          </p:cNvPr>
          <p:cNvSpPr>
            <a:spLocks noGrp="1"/>
          </p:cNvSpPr>
          <p:nvPr>
            <p:ph type="ctrTitle" hasCustomPrompt="1"/>
          </p:nvPr>
        </p:nvSpPr>
        <p:spPr>
          <a:xfrm>
            <a:off x="914400" y="2900962"/>
            <a:ext cx="4978400" cy="2039020"/>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6" name="Text Placeholder 29">
            <a:extLst>
              <a:ext uri="{FF2B5EF4-FFF2-40B4-BE49-F238E27FC236}">
                <a16:creationId xmlns:a16="http://schemas.microsoft.com/office/drawing/2014/main" id="{5249B4A3-E228-4BDF-8581-A3B1F12A2D9A}"/>
              </a:ext>
            </a:extLst>
          </p:cNvPr>
          <p:cNvSpPr>
            <a:spLocks noGrp="1"/>
          </p:cNvSpPr>
          <p:nvPr>
            <p:ph type="body" sz="quarter" idx="10" hasCustomPrompt="1"/>
          </p:nvPr>
        </p:nvSpPr>
        <p:spPr>
          <a:xfrm>
            <a:off x="914400" y="4993957"/>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7" name="Text Placeholder 8">
            <a:extLst>
              <a:ext uri="{FF2B5EF4-FFF2-40B4-BE49-F238E27FC236}">
                <a16:creationId xmlns:a16="http://schemas.microsoft.com/office/drawing/2014/main" id="{FC9921B2-4F7A-4B9D-801E-EF8B63526173}"/>
              </a:ext>
            </a:extLst>
          </p:cNvPr>
          <p:cNvSpPr>
            <a:spLocks noGrp="1"/>
          </p:cNvSpPr>
          <p:nvPr>
            <p:ph type="body" sz="quarter" idx="11" hasCustomPrompt="1"/>
          </p:nvPr>
        </p:nvSpPr>
        <p:spPr>
          <a:xfrm>
            <a:off x="914400" y="5765800"/>
            <a:ext cx="2438400" cy="492442"/>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1D0AAB1F-4C4F-40D4-82E9-E8B951A519AD}" type="datetime4">
              <a:rPr lang="en-US" smtClean="0"/>
              <a:t>July 6, 2021</a:t>
            </a:fld>
            <a:endParaRPr lang="en-US"/>
          </a:p>
        </p:txBody>
      </p:sp>
      <p:pic>
        <p:nvPicPr>
          <p:cNvPr id="11" name="Graphic 10">
            <a:extLst>
              <a:ext uri="{FF2B5EF4-FFF2-40B4-BE49-F238E27FC236}">
                <a16:creationId xmlns:a16="http://schemas.microsoft.com/office/drawing/2014/main" id="{F8E3DD90-7A50-43F6-8A47-9AAB6CD69B9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185529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1C673160-2975-4C5A-A7BA-8997D4767004}"/>
              </a:ext>
            </a:extLst>
          </p:cNvPr>
          <p:cNvSpPr>
            <a:spLocks noGrp="1"/>
          </p:cNvSpPr>
          <p:nvPr>
            <p:ph type="title" hasCustomPrompt="1"/>
          </p:nvPr>
        </p:nvSpPr>
        <p:spPr>
          <a:xfrm>
            <a:off x="609600" y="857366"/>
            <a:ext cx="10972803"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1" name="Slide Number Placeholder 5">
            <a:extLst>
              <a:ext uri="{FF2B5EF4-FFF2-40B4-BE49-F238E27FC236}">
                <a16:creationId xmlns:a16="http://schemas.microsoft.com/office/drawing/2014/main" id="{41FAD912-E159-40E4-9F7B-401ED15EFC57}"/>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4" name="Text Placeholder 8">
            <a:extLst>
              <a:ext uri="{FF2B5EF4-FFF2-40B4-BE49-F238E27FC236}">
                <a16:creationId xmlns:a16="http://schemas.microsoft.com/office/drawing/2014/main" id="{FF85F159-223E-41D3-A2A5-B029693BF2BF}"/>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0" name="Text Placeholder 11">
            <a:extLst>
              <a:ext uri="{FF2B5EF4-FFF2-40B4-BE49-F238E27FC236}">
                <a16:creationId xmlns:a16="http://schemas.microsoft.com/office/drawing/2014/main" id="{2A9AC87C-A685-48AF-8BDB-BC99AFB2AFC4}"/>
              </a:ext>
            </a:extLst>
          </p:cNvPr>
          <p:cNvSpPr>
            <a:spLocks noGrp="1"/>
          </p:cNvSpPr>
          <p:nvPr>
            <p:ph type="body" sz="quarter" idx="12" hasCustomPrompt="1"/>
          </p:nvPr>
        </p:nvSpPr>
        <p:spPr>
          <a:xfrm>
            <a:off x="610012" y="1695450"/>
            <a:ext cx="10972803" cy="4400550"/>
          </a:xfrm>
        </p:spPr>
        <p:txBody>
          <a:bodyPr lIns="0" tIns="0" numCol="2"/>
          <a:lstStyle>
            <a:lvl1pPr marL="0" marR="0" indent="0" algn="l" defTabSz="1219170" rtl="0" eaLnBrk="1" fontAlgn="auto" latinLnBrk="0" hangingPunct="1">
              <a:lnSpc>
                <a:spcPct val="100000"/>
              </a:lnSpc>
              <a:spcBef>
                <a:spcPts val="800"/>
              </a:spcBef>
              <a:spcAft>
                <a:spcPts val="0"/>
              </a:spcAft>
              <a:buClrTx/>
              <a:buSzTx/>
              <a:buFont typeface="Arial" charset="0"/>
              <a:buNone/>
              <a:tabLst/>
              <a:defRPr/>
            </a:lvl1pPr>
          </a:lstStyle>
          <a:p>
            <a:pPr lvl="0"/>
            <a:r>
              <a:rPr lang="en-US"/>
              <a:t>See instructions on the </a:t>
            </a:r>
            <a:br>
              <a:rPr lang="en-US"/>
            </a:br>
            <a:r>
              <a:rPr lang="en-US"/>
              <a:t>left panel</a:t>
            </a:r>
          </a:p>
          <a:p>
            <a:pPr lvl="0"/>
            <a:endParaRPr lang="en-US"/>
          </a:p>
          <a:p>
            <a:pPr lvl="0"/>
            <a:endParaRPr lang="en-US"/>
          </a:p>
          <a:p>
            <a:pPr lvl="0"/>
            <a:endParaRPr lang="en-US"/>
          </a:p>
          <a:p>
            <a:pPr lvl="0"/>
            <a:endParaRPr lang="en-US"/>
          </a:p>
          <a:p>
            <a:pPr lvl="0"/>
            <a:endParaRPr lang="en-US"/>
          </a:p>
          <a:p>
            <a:pPr marL="0" marR="0" lvl="0" indent="0" algn="l" defTabSz="1219170" rtl="0" eaLnBrk="1" fontAlgn="auto" latinLnBrk="0" hangingPunct="1">
              <a:lnSpc>
                <a:spcPct val="100000"/>
              </a:lnSpc>
              <a:spcBef>
                <a:spcPts val="800"/>
              </a:spcBef>
              <a:spcAft>
                <a:spcPts val="0"/>
              </a:spcAft>
              <a:buClrTx/>
              <a:buSzTx/>
              <a:buFont typeface="Arial" charset="0"/>
              <a:buNone/>
              <a:tabLst/>
              <a:defRPr/>
            </a:pPr>
            <a:r>
              <a:rPr lang="en-US"/>
              <a:t>See instructions on the </a:t>
            </a:r>
            <a:br>
              <a:rPr lang="en-US"/>
            </a:br>
            <a:r>
              <a:rPr lang="en-US"/>
              <a:t>left panel.</a:t>
            </a:r>
          </a:p>
          <a:p>
            <a:pPr lvl="0"/>
            <a:endParaRPr lang="en-US"/>
          </a:p>
        </p:txBody>
      </p:sp>
    </p:spTree>
    <p:extLst>
      <p:ext uri="{BB962C8B-B14F-4D97-AF65-F5344CB8AC3E}">
        <p14:creationId xmlns:p14="http://schemas.microsoft.com/office/powerpoint/2010/main" val="54130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With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AA04171-1247-4B38-B515-D3C34787BFE5}"/>
              </a:ext>
            </a:extLst>
          </p:cNvPr>
          <p:cNvSpPr>
            <a:spLocks noGrp="1"/>
          </p:cNvSpPr>
          <p:nvPr>
            <p:ph type="pic" sz="quarter" idx="10" hasCustomPrompt="1"/>
          </p:nvPr>
        </p:nvSpPr>
        <p:spPr>
          <a:xfrm>
            <a:off x="6299200" y="1598085"/>
            <a:ext cx="4876800" cy="4269315"/>
          </a:xfrm>
          <a:prstGeom prst="rect">
            <a:avLst/>
          </a:prstGeom>
          <a:solidFill>
            <a:schemeClr val="bg1">
              <a:lumMod val="95000"/>
            </a:schemeClr>
          </a:solidFill>
        </p:spPr>
        <p:txBody>
          <a:bodyPr anchor="ctr" anchorCtr="0"/>
          <a:lstStyle>
            <a:lvl1pPr algn="ctr">
              <a:defRPr/>
            </a:lvl1pPr>
          </a:lstStyle>
          <a:p>
            <a:r>
              <a:rPr lang="en-US"/>
              <a:t>Insert your </a:t>
            </a:r>
            <a:br>
              <a:rPr lang="en-US"/>
            </a:br>
            <a:r>
              <a:rPr lang="en-US"/>
              <a:t>photo or icon here</a:t>
            </a:r>
          </a:p>
        </p:txBody>
      </p:sp>
      <p:sp>
        <p:nvSpPr>
          <p:cNvPr id="7" name="Title 5">
            <a:extLst>
              <a:ext uri="{FF2B5EF4-FFF2-40B4-BE49-F238E27FC236}">
                <a16:creationId xmlns:a16="http://schemas.microsoft.com/office/drawing/2014/main" id="{FEC22DF1-A5E6-4223-9607-0F5C4E97E679}"/>
              </a:ext>
            </a:extLst>
          </p:cNvPr>
          <p:cNvSpPr>
            <a:spLocks noGrp="1"/>
          </p:cNvSpPr>
          <p:nvPr>
            <p:ph type="title" hasCustomPrompt="1"/>
          </p:nvPr>
        </p:nvSpPr>
        <p:spPr>
          <a:xfrm>
            <a:off x="609599" y="857366"/>
            <a:ext cx="11021548"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9" name="Slide Number Placeholder 5">
            <a:extLst>
              <a:ext uri="{FF2B5EF4-FFF2-40B4-BE49-F238E27FC236}">
                <a16:creationId xmlns:a16="http://schemas.microsoft.com/office/drawing/2014/main" id="{7200AC45-380E-42F4-83C2-90A70A799009}"/>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Text Placeholder 8">
            <a:extLst>
              <a:ext uri="{FF2B5EF4-FFF2-40B4-BE49-F238E27FC236}">
                <a16:creationId xmlns:a16="http://schemas.microsoft.com/office/drawing/2014/main" id="{A5C35E3D-8567-48BF-8C9F-40497B6FD674}"/>
              </a:ext>
            </a:extLst>
          </p:cNvPr>
          <p:cNvSpPr>
            <a:spLocks noGrp="1"/>
          </p:cNvSpPr>
          <p:nvPr>
            <p:ph type="body" sz="quarter" idx="11" hasCustomPrompt="1"/>
          </p:nvPr>
        </p:nvSpPr>
        <p:spPr>
          <a:xfrm>
            <a:off x="609599" y="6276203"/>
            <a:ext cx="6400801"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4" name="Text Placeholder 11">
            <a:extLst>
              <a:ext uri="{FF2B5EF4-FFF2-40B4-BE49-F238E27FC236}">
                <a16:creationId xmlns:a16="http://schemas.microsoft.com/office/drawing/2014/main" id="{A4D383AB-B27F-459C-B341-FE26C597D923}"/>
              </a:ext>
            </a:extLst>
          </p:cNvPr>
          <p:cNvSpPr>
            <a:spLocks noGrp="1"/>
          </p:cNvSpPr>
          <p:nvPr>
            <p:ph type="body" sz="quarter" idx="13" hasCustomPrompt="1"/>
          </p:nvPr>
        </p:nvSpPr>
        <p:spPr>
          <a:xfrm>
            <a:off x="609599" y="1681163"/>
            <a:ext cx="5384801" cy="4567237"/>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269240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4725A88C-39BF-4774-A9A8-3A92B1E4664E}"/>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5" name="Picture Placeholder 4">
            <a:extLst>
              <a:ext uri="{FF2B5EF4-FFF2-40B4-BE49-F238E27FC236}">
                <a16:creationId xmlns:a16="http://schemas.microsoft.com/office/drawing/2014/main" id="{C37D77F3-262C-4073-9072-B7B28450ACFA}"/>
              </a:ext>
            </a:extLst>
          </p:cNvPr>
          <p:cNvSpPr>
            <a:spLocks noGrp="1"/>
          </p:cNvSpPr>
          <p:nvPr>
            <p:ph type="pic" sz="quarter" idx="10"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10" name="Title 9">
            <a:extLst>
              <a:ext uri="{FF2B5EF4-FFF2-40B4-BE49-F238E27FC236}">
                <a16:creationId xmlns:a16="http://schemas.microsoft.com/office/drawing/2014/main" id="{56C115DC-7B31-40DA-9D16-5D0D493B03BC}"/>
              </a:ext>
            </a:extLst>
          </p:cNvPr>
          <p:cNvSpPr>
            <a:spLocks noGrp="1"/>
          </p:cNvSpPr>
          <p:nvPr>
            <p:ph type="title" hasCustomPrompt="1"/>
          </p:nvPr>
        </p:nvSpPr>
        <p:spPr>
          <a:xfrm>
            <a:off x="609600" y="803040"/>
            <a:ext cx="6908800" cy="576055"/>
          </a:xfrm>
        </p:spPr>
        <p:txBody>
          <a:bodyPr/>
          <a:lstStyle>
            <a:lvl1pPr>
              <a:defRPr sz="4800"/>
            </a:lvl1pPr>
          </a:lstStyle>
          <a:p>
            <a:r>
              <a:rPr lang="en-US"/>
              <a:t>Capitalize first letter only</a:t>
            </a:r>
          </a:p>
        </p:txBody>
      </p:sp>
      <p:sp>
        <p:nvSpPr>
          <p:cNvPr id="8" name="Text Placeholder 8">
            <a:extLst>
              <a:ext uri="{FF2B5EF4-FFF2-40B4-BE49-F238E27FC236}">
                <a16:creationId xmlns:a16="http://schemas.microsoft.com/office/drawing/2014/main" id="{C96887D1-1F04-415C-BC45-E1AB444DE3E3}"/>
              </a:ext>
            </a:extLst>
          </p:cNvPr>
          <p:cNvSpPr>
            <a:spLocks noGrp="1"/>
          </p:cNvSpPr>
          <p:nvPr>
            <p:ph type="body" sz="quarter" idx="12"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9" name="Text Placeholder 11">
            <a:extLst>
              <a:ext uri="{FF2B5EF4-FFF2-40B4-BE49-F238E27FC236}">
                <a16:creationId xmlns:a16="http://schemas.microsoft.com/office/drawing/2014/main" id="{39B8A313-327F-49E2-B241-08D1D68C94DF}"/>
              </a:ext>
            </a:extLst>
          </p:cNvPr>
          <p:cNvSpPr>
            <a:spLocks noGrp="1"/>
          </p:cNvSpPr>
          <p:nvPr>
            <p:ph type="body" sz="quarter" idx="13" hasCustomPrompt="1"/>
          </p:nvPr>
        </p:nvSpPr>
        <p:spPr>
          <a:xfrm>
            <a:off x="619845" y="1604963"/>
            <a:ext cx="5384801" cy="4567237"/>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137103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orizontal Photo 2">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0" y="2413000"/>
            <a:ext cx="12192000"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600" y="857366"/>
            <a:ext cx="109728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Text Placeholder 8">
            <a:extLst>
              <a:ext uri="{FF2B5EF4-FFF2-40B4-BE49-F238E27FC236}">
                <a16:creationId xmlns:a16="http://schemas.microsoft.com/office/drawing/2014/main" id="{AD94D685-7646-43F0-AD43-BC8CA981CD30}"/>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3" name="Text Placeholder 11">
            <a:extLst>
              <a:ext uri="{FF2B5EF4-FFF2-40B4-BE49-F238E27FC236}">
                <a16:creationId xmlns:a16="http://schemas.microsoft.com/office/drawing/2014/main" id="{4EE8847C-8679-4044-8059-06CFAC52157B}"/>
              </a:ext>
            </a:extLst>
          </p:cNvPr>
          <p:cNvSpPr>
            <a:spLocks noGrp="1"/>
          </p:cNvSpPr>
          <p:nvPr>
            <p:ph type="body" sz="quarter" idx="13" hasCustomPrompt="1"/>
          </p:nvPr>
        </p:nvSpPr>
        <p:spPr>
          <a:xfrm>
            <a:off x="609600" y="1554163"/>
            <a:ext cx="10972800" cy="731837"/>
          </a:xfrm>
        </p:spPr>
        <p:txBody>
          <a:bodyPr lIns="0"/>
          <a:lstStyle>
            <a:lvl1pPr>
              <a:defRPr/>
            </a:lvl1pPr>
          </a:lstStyle>
          <a:p>
            <a:pPr lvl="0"/>
            <a:r>
              <a:rPr lang="en-US"/>
              <a:t>See instructions on the left panel.</a:t>
            </a:r>
          </a:p>
        </p:txBody>
      </p:sp>
    </p:spTree>
    <p:extLst>
      <p:ext uri="{BB962C8B-B14F-4D97-AF65-F5344CB8AC3E}">
        <p14:creationId xmlns:p14="http://schemas.microsoft.com/office/powerpoint/2010/main" val="33452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43562" y="2412384"/>
            <a:ext cx="3038495"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3" name="Picture Placeholder 8">
            <a:extLst>
              <a:ext uri="{FF2B5EF4-FFF2-40B4-BE49-F238E27FC236}">
                <a16:creationId xmlns:a16="http://schemas.microsoft.com/office/drawing/2014/main" id="{62BBD375-FE79-4DB5-98C8-962D28C73097}"/>
              </a:ext>
            </a:extLst>
          </p:cNvPr>
          <p:cNvSpPr>
            <a:spLocks noGrp="1"/>
          </p:cNvSpPr>
          <p:nvPr>
            <p:ph type="pic" sz="quarter" idx="11" hasCustomPrompt="1"/>
          </p:nvPr>
        </p:nvSpPr>
        <p:spPr>
          <a:xfrm>
            <a:off x="3142479" y="2412384"/>
            <a:ext cx="2924313"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4" name="Picture Placeholder 8">
            <a:extLst>
              <a:ext uri="{FF2B5EF4-FFF2-40B4-BE49-F238E27FC236}">
                <a16:creationId xmlns:a16="http://schemas.microsoft.com/office/drawing/2014/main" id="{34CE5FCE-6C1D-4672-BF28-F3B4FE7ACD47}"/>
              </a:ext>
            </a:extLst>
          </p:cNvPr>
          <p:cNvSpPr>
            <a:spLocks noGrp="1"/>
          </p:cNvSpPr>
          <p:nvPr>
            <p:ph type="pic" sz="quarter" idx="12" hasCustomPrompt="1"/>
          </p:nvPr>
        </p:nvSpPr>
        <p:spPr>
          <a:xfrm>
            <a:off x="6214338" y="2412384"/>
            <a:ext cx="2924313"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600" y="857366"/>
            <a:ext cx="109728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9" name="Picture Placeholder 8">
            <a:extLst>
              <a:ext uri="{FF2B5EF4-FFF2-40B4-BE49-F238E27FC236}">
                <a16:creationId xmlns:a16="http://schemas.microsoft.com/office/drawing/2014/main" id="{725C34B3-31C0-48B4-9776-EF1128EC9736}"/>
              </a:ext>
            </a:extLst>
          </p:cNvPr>
          <p:cNvSpPr>
            <a:spLocks noGrp="1"/>
          </p:cNvSpPr>
          <p:nvPr>
            <p:ph type="pic" sz="quarter" idx="13" hasCustomPrompt="1"/>
          </p:nvPr>
        </p:nvSpPr>
        <p:spPr>
          <a:xfrm>
            <a:off x="9296401" y="2412384"/>
            <a:ext cx="2893238"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0" name="Text Placeholder 8">
            <a:extLst>
              <a:ext uri="{FF2B5EF4-FFF2-40B4-BE49-F238E27FC236}">
                <a16:creationId xmlns:a16="http://schemas.microsoft.com/office/drawing/2014/main" id="{9C9177BF-DF7A-4DE2-9A75-E3902333E3D8}"/>
              </a:ext>
            </a:extLst>
          </p:cNvPr>
          <p:cNvSpPr>
            <a:spLocks noGrp="1"/>
          </p:cNvSpPr>
          <p:nvPr>
            <p:ph type="body" sz="quarter" idx="15"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F186FB69-74D2-43ED-BA75-57DBFD42B4D8}"/>
              </a:ext>
            </a:extLst>
          </p:cNvPr>
          <p:cNvSpPr>
            <a:spLocks noGrp="1"/>
          </p:cNvSpPr>
          <p:nvPr>
            <p:ph type="body" sz="quarter" idx="16" hasCustomPrompt="1"/>
          </p:nvPr>
        </p:nvSpPr>
        <p:spPr>
          <a:xfrm>
            <a:off x="609600" y="1528763"/>
            <a:ext cx="10972800" cy="884237"/>
          </a:xfrm>
        </p:spPr>
        <p:txBody>
          <a:bodyPr lIns="0" tIns="0" rIns="0" bIns="0"/>
          <a:lstStyle>
            <a:lvl1pPr>
              <a:defRPr/>
            </a:lvl1pPr>
          </a:lstStyle>
          <a:p>
            <a:pPr lvl="0"/>
            <a:r>
              <a:rPr lang="en-US"/>
              <a:t>See instructions on the left panel.</a:t>
            </a:r>
          </a:p>
        </p:txBody>
      </p:sp>
    </p:spTree>
    <p:extLst>
      <p:ext uri="{BB962C8B-B14F-4D97-AF65-F5344CB8AC3E}">
        <p14:creationId xmlns:p14="http://schemas.microsoft.com/office/powerpoint/2010/main" val="425732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941F36-541B-4C91-81DC-F1CEF852C6EA}"/>
              </a:ext>
            </a:extLst>
          </p:cNvPr>
          <p:cNvSpPr/>
          <p:nvPr userDrawn="1"/>
        </p:nvSpPr>
        <p:spPr>
          <a:xfrm>
            <a:off x="0" y="1143000"/>
            <a:ext cx="12192000"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0" name="Text Placeholder 8">
            <a:extLst>
              <a:ext uri="{FF2B5EF4-FFF2-40B4-BE49-F238E27FC236}">
                <a16:creationId xmlns:a16="http://schemas.microsoft.com/office/drawing/2014/main" id="{9C9177BF-DF7A-4DE2-9A75-E3902333E3D8}"/>
              </a:ext>
            </a:extLst>
          </p:cNvPr>
          <p:cNvSpPr>
            <a:spLocks noGrp="1"/>
          </p:cNvSpPr>
          <p:nvPr>
            <p:ph type="body" sz="quarter" idx="15" hasCustomPrompt="1"/>
          </p:nvPr>
        </p:nvSpPr>
        <p:spPr>
          <a:xfrm>
            <a:off x="560851" y="6276203"/>
            <a:ext cx="6449549"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4" name="Text Placeholder 3">
            <a:extLst>
              <a:ext uri="{FF2B5EF4-FFF2-40B4-BE49-F238E27FC236}">
                <a16:creationId xmlns:a16="http://schemas.microsoft.com/office/drawing/2014/main" id="{A2AC9218-D1B2-4E2F-8064-A20B5C1AD61E}"/>
              </a:ext>
            </a:extLst>
          </p:cNvPr>
          <p:cNvSpPr>
            <a:spLocks noGrp="1"/>
          </p:cNvSpPr>
          <p:nvPr>
            <p:ph type="body" sz="quarter" idx="16" hasCustomPrompt="1"/>
          </p:nvPr>
        </p:nvSpPr>
        <p:spPr>
          <a:xfrm>
            <a:off x="560851" y="2514600"/>
            <a:ext cx="10869148" cy="2692400"/>
          </a:xfrm>
        </p:spPr>
        <p:txBody>
          <a:bodyPr lIns="0" tIns="0" rIns="0" bIns="0">
            <a:normAutofit/>
          </a:bodyPr>
          <a:lstStyle>
            <a:lvl1pPr>
              <a:defRPr sz="3600"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0"/>
            <a:r>
              <a:rPr lang="en-US"/>
              <a:t>-Author</a:t>
            </a:r>
          </a:p>
        </p:txBody>
      </p:sp>
    </p:spTree>
    <p:extLst>
      <p:ext uri="{BB962C8B-B14F-4D97-AF65-F5344CB8AC3E}">
        <p14:creationId xmlns:p14="http://schemas.microsoft.com/office/powerpoint/2010/main" val="397085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1EABF0BB-2E8D-420C-8D16-EDAC53736EEC}"/>
              </a:ext>
            </a:extLst>
          </p:cNvPr>
          <p:cNvSpPr>
            <a:spLocks noGrp="1"/>
          </p:cNvSpPr>
          <p:nvPr>
            <p:ph type="media" sz="quarter" idx="12" hasCustomPrompt="1"/>
          </p:nvPr>
        </p:nvSpPr>
        <p:spPr>
          <a:xfrm>
            <a:off x="0" y="1"/>
            <a:ext cx="12192000" cy="6857999"/>
          </a:xfrm>
        </p:spPr>
        <p:txBody>
          <a:bodyPr/>
          <a:lstStyle>
            <a:lvl1pPr>
              <a:defRPr/>
            </a:lvl1pPr>
          </a:lstStyle>
          <a:p>
            <a:r>
              <a:rPr lang="en-US"/>
              <a:t>Click to add video</a:t>
            </a:r>
          </a:p>
        </p:txBody>
      </p:sp>
    </p:spTree>
    <p:extLst>
      <p:ext uri="{BB962C8B-B14F-4D97-AF65-F5344CB8AC3E}">
        <p14:creationId xmlns:p14="http://schemas.microsoft.com/office/powerpoint/2010/main" val="124006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Photo Content">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9028944" y="1787639"/>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3" name="Picture Placeholder 8">
            <a:extLst>
              <a:ext uri="{FF2B5EF4-FFF2-40B4-BE49-F238E27FC236}">
                <a16:creationId xmlns:a16="http://schemas.microsoft.com/office/drawing/2014/main" id="{62BBD375-FE79-4DB5-98C8-962D28C73097}"/>
              </a:ext>
            </a:extLst>
          </p:cNvPr>
          <p:cNvSpPr>
            <a:spLocks noGrp="1"/>
          </p:cNvSpPr>
          <p:nvPr>
            <p:ph type="pic" sz="quarter" idx="11" hasCustomPrompt="1"/>
          </p:nvPr>
        </p:nvSpPr>
        <p:spPr>
          <a:xfrm>
            <a:off x="9028944" y="38100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4" name="Picture Placeholder 8">
            <a:extLst>
              <a:ext uri="{FF2B5EF4-FFF2-40B4-BE49-F238E27FC236}">
                <a16:creationId xmlns:a16="http://schemas.microsoft.com/office/drawing/2014/main" id="{34CE5FCE-6C1D-4672-BF28-F3B4FE7ACD47}"/>
              </a:ext>
            </a:extLst>
          </p:cNvPr>
          <p:cNvSpPr>
            <a:spLocks noGrp="1"/>
          </p:cNvSpPr>
          <p:nvPr>
            <p:ph type="pic" sz="quarter" idx="12" hasCustomPrompt="1"/>
          </p:nvPr>
        </p:nvSpPr>
        <p:spPr>
          <a:xfrm>
            <a:off x="6727521" y="38100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9" name="Picture Placeholder 8">
            <a:extLst>
              <a:ext uri="{FF2B5EF4-FFF2-40B4-BE49-F238E27FC236}">
                <a16:creationId xmlns:a16="http://schemas.microsoft.com/office/drawing/2014/main" id="{52940C50-7CA3-41CF-9006-4CCDF22A20D7}"/>
              </a:ext>
            </a:extLst>
          </p:cNvPr>
          <p:cNvSpPr>
            <a:spLocks noGrp="1"/>
          </p:cNvSpPr>
          <p:nvPr>
            <p:ph type="pic" sz="quarter" idx="13" hasCustomPrompt="1"/>
          </p:nvPr>
        </p:nvSpPr>
        <p:spPr>
          <a:xfrm>
            <a:off x="6705600" y="1787639"/>
            <a:ext cx="2026837"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0" name="Title 5">
            <a:extLst>
              <a:ext uri="{FF2B5EF4-FFF2-40B4-BE49-F238E27FC236}">
                <a16:creationId xmlns:a16="http://schemas.microsoft.com/office/drawing/2014/main" id="{B6C5BDE4-1D3E-4EF6-A424-4A8D939F3A6C}"/>
              </a:ext>
            </a:extLst>
          </p:cNvPr>
          <p:cNvSpPr>
            <a:spLocks noGrp="1"/>
          </p:cNvSpPr>
          <p:nvPr>
            <p:ph type="title" hasCustomPrompt="1"/>
          </p:nvPr>
        </p:nvSpPr>
        <p:spPr>
          <a:xfrm>
            <a:off x="609600" y="857366"/>
            <a:ext cx="10668000" cy="572892"/>
          </a:xfrm>
        </p:spPr>
        <p:txBody>
          <a:bodyPr numCol="1" anchor="t" anchorCtr="0"/>
          <a:lstStyle>
            <a:lvl1pPr>
              <a:defRPr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1" name="Slide Number Placeholder 5">
            <a:extLst>
              <a:ext uri="{FF2B5EF4-FFF2-40B4-BE49-F238E27FC236}">
                <a16:creationId xmlns:a16="http://schemas.microsoft.com/office/drawing/2014/main" id="{5A87DA95-1E19-4EE3-9502-4023A8CC1E4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6" name="Text Placeholder 8">
            <a:extLst>
              <a:ext uri="{FF2B5EF4-FFF2-40B4-BE49-F238E27FC236}">
                <a16:creationId xmlns:a16="http://schemas.microsoft.com/office/drawing/2014/main" id="{4A99D0F3-44E5-47C2-956E-734CF6B615CA}"/>
              </a:ext>
            </a:extLst>
          </p:cNvPr>
          <p:cNvSpPr>
            <a:spLocks noGrp="1"/>
          </p:cNvSpPr>
          <p:nvPr>
            <p:ph type="body" sz="quarter" idx="14" hasCustomPrompt="1"/>
          </p:nvPr>
        </p:nvSpPr>
        <p:spPr>
          <a:xfrm>
            <a:off x="634999" y="6276203"/>
            <a:ext cx="6375401"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E1B5763B-1CD8-4044-B433-6C12140AF54E}"/>
              </a:ext>
            </a:extLst>
          </p:cNvPr>
          <p:cNvSpPr>
            <a:spLocks noGrp="1"/>
          </p:cNvSpPr>
          <p:nvPr>
            <p:ph type="body" sz="quarter" idx="15" hasCustomPrompt="1"/>
          </p:nvPr>
        </p:nvSpPr>
        <p:spPr>
          <a:xfrm>
            <a:off x="634999" y="1676400"/>
            <a:ext cx="5384801" cy="4495800"/>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95916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Small Photos">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599" y="857366"/>
            <a:ext cx="10566399" cy="583823"/>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9" name="Picture Placeholder 8">
            <a:extLst>
              <a:ext uri="{FF2B5EF4-FFF2-40B4-BE49-F238E27FC236}">
                <a16:creationId xmlns:a16="http://schemas.microsoft.com/office/drawing/2014/main" id="{2BE18C81-4DBE-4E24-B9F7-6E0B2B4074D7}"/>
              </a:ext>
            </a:extLst>
          </p:cNvPr>
          <p:cNvSpPr>
            <a:spLocks noGrp="1"/>
          </p:cNvSpPr>
          <p:nvPr>
            <p:ph type="pic" sz="quarter" idx="10" hasCustomPrompt="1"/>
          </p:nvPr>
        </p:nvSpPr>
        <p:spPr>
          <a:xfrm>
            <a:off x="9048749" y="40386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0" name="Picture Placeholder 8">
            <a:extLst>
              <a:ext uri="{FF2B5EF4-FFF2-40B4-BE49-F238E27FC236}">
                <a16:creationId xmlns:a16="http://schemas.microsoft.com/office/drawing/2014/main" id="{1A395D54-B489-49AA-A6B7-CF02B3BD2EC0}"/>
              </a:ext>
            </a:extLst>
          </p:cNvPr>
          <p:cNvSpPr>
            <a:spLocks noGrp="1"/>
          </p:cNvSpPr>
          <p:nvPr>
            <p:ph type="pic" sz="quarter" idx="11" hasCustomPrompt="1"/>
          </p:nvPr>
        </p:nvSpPr>
        <p:spPr>
          <a:xfrm>
            <a:off x="3545455" y="40386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5" name="Picture Placeholder 8">
            <a:extLst>
              <a:ext uri="{FF2B5EF4-FFF2-40B4-BE49-F238E27FC236}">
                <a16:creationId xmlns:a16="http://schemas.microsoft.com/office/drawing/2014/main" id="{2649ED5E-513E-435D-9C06-5FCA8CE4E4DF}"/>
              </a:ext>
            </a:extLst>
          </p:cNvPr>
          <p:cNvSpPr>
            <a:spLocks noGrp="1"/>
          </p:cNvSpPr>
          <p:nvPr>
            <p:ph type="pic" sz="quarter" idx="12" hasCustomPrompt="1"/>
          </p:nvPr>
        </p:nvSpPr>
        <p:spPr>
          <a:xfrm>
            <a:off x="711200" y="40386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7" name="Picture Placeholder 8">
            <a:extLst>
              <a:ext uri="{FF2B5EF4-FFF2-40B4-BE49-F238E27FC236}">
                <a16:creationId xmlns:a16="http://schemas.microsoft.com/office/drawing/2014/main" id="{64B3ADD1-AFA1-4199-9C99-8C2A77FA50FD}"/>
              </a:ext>
            </a:extLst>
          </p:cNvPr>
          <p:cNvSpPr>
            <a:spLocks noGrp="1"/>
          </p:cNvSpPr>
          <p:nvPr>
            <p:ph type="pic" sz="quarter" idx="13" hasCustomPrompt="1"/>
          </p:nvPr>
        </p:nvSpPr>
        <p:spPr>
          <a:xfrm>
            <a:off x="6296508" y="4038600"/>
            <a:ext cx="2026837"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3" name="Text Placeholder 8">
            <a:extLst>
              <a:ext uri="{FF2B5EF4-FFF2-40B4-BE49-F238E27FC236}">
                <a16:creationId xmlns:a16="http://schemas.microsoft.com/office/drawing/2014/main" id="{89F82D16-511F-4A52-962C-BAFCD9F62F07}"/>
              </a:ext>
            </a:extLst>
          </p:cNvPr>
          <p:cNvSpPr>
            <a:spLocks noGrp="1"/>
          </p:cNvSpPr>
          <p:nvPr>
            <p:ph type="body" sz="quarter" idx="14" hasCustomPrompt="1"/>
          </p:nvPr>
        </p:nvSpPr>
        <p:spPr>
          <a:xfrm>
            <a:off x="609599" y="6276203"/>
            <a:ext cx="6400801"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944E47D6-8880-4D8F-B396-8F1AB820068A}"/>
              </a:ext>
            </a:extLst>
          </p:cNvPr>
          <p:cNvSpPr>
            <a:spLocks noGrp="1"/>
          </p:cNvSpPr>
          <p:nvPr>
            <p:ph type="body" sz="quarter" idx="15" hasCustomPrompt="1"/>
          </p:nvPr>
        </p:nvSpPr>
        <p:spPr>
          <a:xfrm>
            <a:off x="609599" y="1536137"/>
            <a:ext cx="10513549" cy="2306021"/>
          </a:xfrm>
        </p:spPr>
        <p:txBody>
          <a:bodyPr lIns="0" tIns="0"/>
          <a:lstStyle>
            <a:lvl1pPr>
              <a:defRPr/>
            </a:lvl1pPr>
          </a:lstStyle>
          <a:p>
            <a:pPr lvl="0"/>
            <a:r>
              <a:rPr lang="en-US"/>
              <a:t>See instructions on the left panel.</a:t>
            </a:r>
          </a:p>
        </p:txBody>
      </p:sp>
    </p:spTree>
    <p:extLst>
      <p:ext uri="{BB962C8B-B14F-4D97-AF65-F5344CB8AC3E}">
        <p14:creationId xmlns:p14="http://schemas.microsoft.com/office/powerpoint/2010/main" val="336939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am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a:xfrm>
            <a:off x="609600" y="685801"/>
            <a:ext cx="10972800" cy="572892"/>
          </a:xfrm>
        </p:spPr>
        <p:txBody>
          <a:bodyPr/>
          <a:lstStyle>
            <a:lvl1pPr>
              <a:defRPr/>
            </a:lvl1pPr>
          </a:lstStyle>
          <a:p>
            <a:r>
              <a:rPr lang="en-US"/>
              <a:t>Presenters, team members, or project team</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6" name="Content Placeholder 7">
            <a:extLst>
              <a:ext uri="{FF2B5EF4-FFF2-40B4-BE49-F238E27FC236}">
                <a16:creationId xmlns:a16="http://schemas.microsoft.com/office/drawing/2014/main" id="{A5DA7A0E-C3D7-475C-8037-5736940E3D7F}"/>
              </a:ext>
            </a:extLst>
          </p:cNvPr>
          <p:cNvSpPr>
            <a:spLocks noGrp="1"/>
          </p:cNvSpPr>
          <p:nvPr>
            <p:ph sz="quarter" idx="19" hasCustomPrompt="1"/>
          </p:nvPr>
        </p:nvSpPr>
        <p:spPr>
          <a:xfrm>
            <a:off x="609600"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17" name="Picture Placeholder 16">
            <a:extLst>
              <a:ext uri="{FF2B5EF4-FFF2-40B4-BE49-F238E27FC236}">
                <a16:creationId xmlns:a16="http://schemas.microsoft.com/office/drawing/2014/main" id="{A562AA4E-932D-4958-905F-F7D7B7B569DD}"/>
              </a:ext>
            </a:extLst>
          </p:cNvPr>
          <p:cNvSpPr>
            <a:spLocks noGrp="1"/>
          </p:cNvSpPr>
          <p:nvPr>
            <p:ph type="pic" sz="quarter" idx="20"/>
          </p:nvPr>
        </p:nvSpPr>
        <p:spPr>
          <a:xfrm>
            <a:off x="609600" y="1397000"/>
            <a:ext cx="1524000" cy="1727200"/>
          </a:xfrm>
          <a:solidFill>
            <a:schemeClr val="bg1">
              <a:lumMod val="95000"/>
            </a:schemeClr>
          </a:solidFill>
        </p:spPr>
        <p:txBody>
          <a:bodyPr/>
          <a:lstStyle>
            <a:lvl1pPr>
              <a:defRPr sz="2000"/>
            </a:lvl1pPr>
          </a:lstStyle>
          <a:p>
            <a:r>
              <a:rPr lang="en-US"/>
              <a:t>Click icon to add picture</a:t>
            </a:r>
          </a:p>
        </p:txBody>
      </p:sp>
      <p:sp>
        <p:nvSpPr>
          <p:cNvPr id="33" name="Content Placeholder 7">
            <a:extLst>
              <a:ext uri="{FF2B5EF4-FFF2-40B4-BE49-F238E27FC236}">
                <a16:creationId xmlns:a16="http://schemas.microsoft.com/office/drawing/2014/main" id="{BF6F1978-A65A-47B0-B605-740EB74D23C8}"/>
              </a:ext>
            </a:extLst>
          </p:cNvPr>
          <p:cNvSpPr>
            <a:spLocks noGrp="1"/>
          </p:cNvSpPr>
          <p:nvPr>
            <p:ph sz="quarter" idx="21" hasCustomPrompt="1"/>
          </p:nvPr>
        </p:nvSpPr>
        <p:spPr>
          <a:xfrm>
            <a:off x="3058583"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34" name="Picture Placeholder 16">
            <a:extLst>
              <a:ext uri="{FF2B5EF4-FFF2-40B4-BE49-F238E27FC236}">
                <a16:creationId xmlns:a16="http://schemas.microsoft.com/office/drawing/2014/main" id="{81A22844-C3C1-4CCE-8D42-1F344A47C0C8}"/>
              </a:ext>
            </a:extLst>
          </p:cNvPr>
          <p:cNvSpPr>
            <a:spLocks noGrp="1"/>
          </p:cNvSpPr>
          <p:nvPr>
            <p:ph type="pic" sz="quarter" idx="22"/>
          </p:nvPr>
        </p:nvSpPr>
        <p:spPr>
          <a:xfrm>
            <a:off x="3058584" y="1397000"/>
            <a:ext cx="1524000" cy="1727200"/>
          </a:xfrm>
          <a:solidFill>
            <a:schemeClr val="bg1">
              <a:lumMod val="95000"/>
            </a:schemeClr>
          </a:solidFill>
        </p:spPr>
        <p:txBody>
          <a:bodyPr/>
          <a:lstStyle>
            <a:lvl1pPr>
              <a:defRPr sz="1800"/>
            </a:lvl1pPr>
          </a:lstStyle>
          <a:p>
            <a:r>
              <a:rPr lang="en-US"/>
              <a:t>Click icon to add picture</a:t>
            </a:r>
          </a:p>
        </p:txBody>
      </p:sp>
      <p:sp>
        <p:nvSpPr>
          <p:cNvPr id="35" name="Content Placeholder 7">
            <a:extLst>
              <a:ext uri="{FF2B5EF4-FFF2-40B4-BE49-F238E27FC236}">
                <a16:creationId xmlns:a16="http://schemas.microsoft.com/office/drawing/2014/main" id="{78871E0E-58BA-4BA6-B6A8-D9E1C2ED02D9}"/>
              </a:ext>
            </a:extLst>
          </p:cNvPr>
          <p:cNvSpPr>
            <a:spLocks noGrp="1"/>
          </p:cNvSpPr>
          <p:nvPr>
            <p:ph sz="quarter" idx="23" hasCustomPrompt="1"/>
          </p:nvPr>
        </p:nvSpPr>
        <p:spPr>
          <a:xfrm>
            <a:off x="5527905"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36" name="Picture Placeholder 16">
            <a:extLst>
              <a:ext uri="{FF2B5EF4-FFF2-40B4-BE49-F238E27FC236}">
                <a16:creationId xmlns:a16="http://schemas.microsoft.com/office/drawing/2014/main" id="{3CBF751D-4EB0-494D-8B55-1555AD7D941A}"/>
              </a:ext>
            </a:extLst>
          </p:cNvPr>
          <p:cNvSpPr>
            <a:spLocks noGrp="1"/>
          </p:cNvSpPr>
          <p:nvPr>
            <p:ph type="pic" sz="quarter" idx="24"/>
          </p:nvPr>
        </p:nvSpPr>
        <p:spPr>
          <a:xfrm>
            <a:off x="5527905" y="1397000"/>
            <a:ext cx="1524000" cy="1727200"/>
          </a:xfrm>
          <a:solidFill>
            <a:schemeClr val="bg1">
              <a:lumMod val="95000"/>
            </a:schemeClr>
          </a:solidFill>
        </p:spPr>
        <p:txBody>
          <a:bodyPr/>
          <a:lstStyle>
            <a:lvl1pPr>
              <a:defRPr sz="1800"/>
            </a:lvl1pPr>
          </a:lstStyle>
          <a:p>
            <a:r>
              <a:rPr lang="en-US"/>
              <a:t>Click icon to add picture</a:t>
            </a:r>
          </a:p>
        </p:txBody>
      </p:sp>
      <p:sp>
        <p:nvSpPr>
          <p:cNvPr id="37" name="Content Placeholder 7">
            <a:extLst>
              <a:ext uri="{FF2B5EF4-FFF2-40B4-BE49-F238E27FC236}">
                <a16:creationId xmlns:a16="http://schemas.microsoft.com/office/drawing/2014/main" id="{018584C8-AB20-478F-B77E-C21D65C08946}"/>
              </a:ext>
            </a:extLst>
          </p:cNvPr>
          <p:cNvSpPr>
            <a:spLocks noGrp="1"/>
          </p:cNvSpPr>
          <p:nvPr>
            <p:ph sz="quarter" idx="25" hasCustomPrompt="1"/>
          </p:nvPr>
        </p:nvSpPr>
        <p:spPr>
          <a:xfrm>
            <a:off x="8026400" y="3188370"/>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38" name="Picture Placeholder 16">
            <a:extLst>
              <a:ext uri="{FF2B5EF4-FFF2-40B4-BE49-F238E27FC236}">
                <a16:creationId xmlns:a16="http://schemas.microsoft.com/office/drawing/2014/main" id="{535A80EF-8FC7-4FA5-921A-BA4BAB5A40ED}"/>
              </a:ext>
            </a:extLst>
          </p:cNvPr>
          <p:cNvSpPr>
            <a:spLocks noGrp="1"/>
          </p:cNvSpPr>
          <p:nvPr>
            <p:ph type="pic" sz="quarter" idx="26"/>
          </p:nvPr>
        </p:nvSpPr>
        <p:spPr>
          <a:xfrm>
            <a:off x="8026400" y="1397000"/>
            <a:ext cx="1524000" cy="1727200"/>
          </a:xfrm>
          <a:solidFill>
            <a:schemeClr val="bg1">
              <a:lumMod val="95000"/>
            </a:schemeClr>
          </a:solidFill>
        </p:spPr>
        <p:txBody>
          <a:bodyPr/>
          <a:lstStyle>
            <a:lvl1pPr>
              <a:defRPr sz="1800"/>
            </a:lvl1pPr>
          </a:lstStyle>
          <a:p>
            <a:r>
              <a:rPr lang="en-US"/>
              <a:t>Click icon to add picture</a:t>
            </a:r>
          </a:p>
        </p:txBody>
      </p:sp>
      <p:sp>
        <p:nvSpPr>
          <p:cNvPr id="39" name="Content Placeholder 7">
            <a:extLst>
              <a:ext uri="{FF2B5EF4-FFF2-40B4-BE49-F238E27FC236}">
                <a16:creationId xmlns:a16="http://schemas.microsoft.com/office/drawing/2014/main" id="{254EA6DF-9129-4C56-840D-0A08706EBE14}"/>
              </a:ext>
            </a:extLst>
          </p:cNvPr>
          <p:cNvSpPr>
            <a:spLocks noGrp="1"/>
          </p:cNvSpPr>
          <p:nvPr>
            <p:ph sz="quarter" idx="27" hasCustomPrompt="1"/>
          </p:nvPr>
        </p:nvSpPr>
        <p:spPr>
          <a:xfrm>
            <a:off x="614017"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0" name="Picture Placeholder 16">
            <a:extLst>
              <a:ext uri="{FF2B5EF4-FFF2-40B4-BE49-F238E27FC236}">
                <a16:creationId xmlns:a16="http://schemas.microsoft.com/office/drawing/2014/main" id="{79E9A7A1-2BCD-4353-BEF9-C5760E75A362}"/>
              </a:ext>
            </a:extLst>
          </p:cNvPr>
          <p:cNvSpPr>
            <a:spLocks noGrp="1"/>
          </p:cNvSpPr>
          <p:nvPr>
            <p:ph type="pic" sz="quarter" idx="28"/>
          </p:nvPr>
        </p:nvSpPr>
        <p:spPr>
          <a:xfrm>
            <a:off x="614017" y="3834677"/>
            <a:ext cx="1524000" cy="1727200"/>
          </a:xfrm>
          <a:solidFill>
            <a:schemeClr val="bg1">
              <a:lumMod val="95000"/>
            </a:schemeClr>
          </a:solidFill>
        </p:spPr>
        <p:txBody>
          <a:bodyPr/>
          <a:lstStyle>
            <a:lvl1pPr>
              <a:defRPr sz="1800"/>
            </a:lvl1pPr>
          </a:lstStyle>
          <a:p>
            <a:r>
              <a:rPr lang="en-US"/>
              <a:t>Click icon to add picture</a:t>
            </a:r>
          </a:p>
        </p:txBody>
      </p:sp>
      <p:sp>
        <p:nvSpPr>
          <p:cNvPr id="41" name="Content Placeholder 7">
            <a:extLst>
              <a:ext uri="{FF2B5EF4-FFF2-40B4-BE49-F238E27FC236}">
                <a16:creationId xmlns:a16="http://schemas.microsoft.com/office/drawing/2014/main" id="{ECB2E163-C236-4EEA-8AAC-77C4579375CA}"/>
              </a:ext>
            </a:extLst>
          </p:cNvPr>
          <p:cNvSpPr>
            <a:spLocks noGrp="1"/>
          </p:cNvSpPr>
          <p:nvPr>
            <p:ph sz="quarter" idx="29" hasCustomPrompt="1"/>
          </p:nvPr>
        </p:nvSpPr>
        <p:spPr>
          <a:xfrm>
            <a:off x="3063001"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2" name="Picture Placeholder 16">
            <a:extLst>
              <a:ext uri="{FF2B5EF4-FFF2-40B4-BE49-F238E27FC236}">
                <a16:creationId xmlns:a16="http://schemas.microsoft.com/office/drawing/2014/main" id="{D99F46B6-C9C4-45A0-92DE-9EBA8BBAAFB9}"/>
              </a:ext>
            </a:extLst>
          </p:cNvPr>
          <p:cNvSpPr>
            <a:spLocks noGrp="1"/>
          </p:cNvSpPr>
          <p:nvPr>
            <p:ph type="pic" sz="quarter" idx="30"/>
          </p:nvPr>
        </p:nvSpPr>
        <p:spPr>
          <a:xfrm>
            <a:off x="3063001" y="3834677"/>
            <a:ext cx="1524000" cy="1727200"/>
          </a:xfrm>
          <a:solidFill>
            <a:schemeClr val="bg1">
              <a:lumMod val="95000"/>
            </a:schemeClr>
          </a:solidFill>
        </p:spPr>
        <p:txBody>
          <a:bodyPr/>
          <a:lstStyle>
            <a:lvl1pPr>
              <a:defRPr sz="1800"/>
            </a:lvl1pPr>
          </a:lstStyle>
          <a:p>
            <a:r>
              <a:rPr lang="en-US"/>
              <a:t>Click icon to add picture</a:t>
            </a:r>
          </a:p>
        </p:txBody>
      </p:sp>
      <p:sp>
        <p:nvSpPr>
          <p:cNvPr id="43" name="Content Placeholder 7">
            <a:extLst>
              <a:ext uri="{FF2B5EF4-FFF2-40B4-BE49-F238E27FC236}">
                <a16:creationId xmlns:a16="http://schemas.microsoft.com/office/drawing/2014/main" id="{C3EF3042-F366-480B-9754-B298CEF47C46}"/>
              </a:ext>
            </a:extLst>
          </p:cNvPr>
          <p:cNvSpPr>
            <a:spLocks noGrp="1"/>
          </p:cNvSpPr>
          <p:nvPr>
            <p:ph sz="quarter" idx="31" hasCustomPrompt="1"/>
          </p:nvPr>
        </p:nvSpPr>
        <p:spPr>
          <a:xfrm>
            <a:off x="5532322"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4" name="Picture Placeholder 16">
            <a:extLst>
              <a:ext uri="{FF2B5EF4-FFF2-40B4-BE49-F238E27FC236}">
                <a16:creationId xmlns:a16="http://schemas.microsoft.com/office/drawing/2014/main" id="{0F626AD7-79F9-447D-A509-BAD3EA659936}"/>
              </a:ext>
            </a:extLst>
          </p:cNvPr>
          <p:cNvSpPr>
            <a:spLocks noGrp="1"/>
          </p:cNvSpPr>
          <p:nvPr>
            <p:ph type="pic" sz="quarter" idx="32"/>
          </p:nvPr>
        </p:nvSpPr>
        <p:spPr>
          <a:xfrm>
            <a:off x="5532323" y="3834677"/>
            <a:ext cx="1524000" cy="1727200"/>
          </a:xfrm>
          <a:solidFill>
            <a:schemeClr val="bg1">
              <a:lumMod val="95000"/>
            </a:schemeClr>
          </a:solidFill>
        </p:spPr>
        <p:txBody>
          <a:bodyPr/>
          <a:lstStyle>
            <a:lvl1pPr>
              <a:defRPr sz="1800"/>
            </a:lvl1pPr>
          </a:lstStyle>
          <a:p>
            <a:r>
              <a:rPr lang="en-US"/>
              <a:t>Click icon to add picture</a:t>
            </a:r>
          </a:p>
        </p:txBody>
      </p:sp>
      <p:sp>
        <p:nvSpPr>
          <p:cNvPr id="45" name="Content Placeholder 7">
            <a:extLst>
              <a:ext uri="{FF2B5EF4-FFF2-40B4-BE49-F238E27FC236}">
                <a16:creationId xmlns:a16="http://schemas.microsoft.com/office/drawing/2014/main" id="{8A75796F-B715-4504-A5B7-9D778DC5F98A}"/>
              </a:ext>
            </a:extLst>
          </p:cNvPr>
          <p:cNvSpPr>
            <a:spLocks noGrp="1"/>
          </p:cNvSpPr>
          <p:nvPr>
            <p:ph sz="quarter" idx="33" hasCustomPrompt="1"/>
          </p:nvPr>
        </p:nvSpPr>
        <p:spPr>
          <a:xfrm>
            <a:off x="8030817" y="5626047"/>
            <a:ext cx="2092095" cy="443831"/>
          </a:xfrm>
        </p:spPr>
        <p:txBody>
          <a:bodyPr lIns="0" tIns="0" rIns="0" bIns="0">
            <a:noAutofit/>
          </a:bodyPr>
          <a:lstStyle>
            <a:lvl1pPr marL="0" indent="0">
              <a:lnSpc>
                <a:spcPts val="1867"/>
              </a:lnSpc>
              <a:buFontTx/>
              <a:buNone/>
              <a:defRPr sz="1867"/>
            </a:lvl1pPr>
          </a:lstStyle>
          <a:p>
            <a:pPr lvl="0"/>
            <a:r>
              <a:rPr lang="en-US"/>
              <a:t>Name</a:t>
            </a:r>
          </a:p>
        </p:txBody>
      </p:sp>
      <p:sp>
        <p:nvSpPr>
          <p:cNvPr id="46" name="Picture Placeholder 16">
            <a:extLst>
              <a:ext uri="{FF2B5EF4-FFF2-40B4-BE49-F238E27FC236}">
                <a16:creationId xmlns:a16="http://schemas.microsoft.com/office/drawing/2014/main" id="{5FB31DB9-5D65-498C-BCCD-79DC1A2E9846}"/>
              </a:ext>
            </a:extLst>
          </p:cNvPr>
          <p:cNvSpPr>
            <a:spLocks noGrp="1"/>
          </p:cNvSpPr>
          <p:nvPr>
            <p:ph type="pic" sz="quarter" idx="34"/>
          </p:nvPr>
        </p:nvSpPr>
        <p:spPr>
          <a:xfrm>
            <a:off x="8030817" y="3834677"/>
            <a:ext cx="1524000" cy="1727200"/>
          </a:xfrm>
          <a:solidFill>
            <a:schemeClr val="bg1">
              <a:lumMod val="95000"/>
            </a:schemeClr>
          </a:solidFill>
        </p:spPr>
        <p:txBody>
          <a:bodyPr/>
          <a:lstStyle>
            <a:lvl1pPr>
              <a:defRPr sz="1800"/>
            </a:lvl1pPr>
          </a:lstStyle>
          <a:p>
            <a:r>
              <a:rPr lang="en-US"/>
              <a:t>Click icon to add picture</a:t>
            </a:r>
          </a:p>
        </p:txBody>
      </p:sp>
    </p:spTree>
    <p:extLst>
      <p:ext uri="{BB962C8B-B14F-4D97-AF65-F5344CB8AC3E}">
        <p14:creationId xmlns:p14="http://schemas.microsoft.com/office/powerpoint/2010/main" val="318257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2 People">
    <p:bg>
      <p:bgPr>
        <a:solidFill>
          <a:schemeClr val="bg1"/>
        </a:solidFill>
        <a:effectLst/>
      </p:bgPr>
    </p:bg>
    <p:spTree>
      <p:nvGrpSpPr>
        <p:cNvPr id="1" name=""/>
        <p:cNvGrpSpPr/>
        <p:nvPr/>
      </p:nvGrpSpPr>
      <p:grpSpPr>
        <a:xfrm>
          <a:off x="0" y="0"/>
          <a:ext cx="0" cy="0"/>
          <a:chOff x="0" y="0"/>
          <a:chExt cx="0" cy="0"/>
        </a:xfrm>
      </p:grpSpPr>
      <p:pic>
        <p:nvPicPr>
          <p:cNvPr id="5" name="Picture 4" descr="A group of yellow school buses&#10;&#10;AI-generated content may be incorrect.">
            <a:extLst>
              <a:ext uri="{FF2B5EF4-FFF2-40B4-BE49-F238E27FC236}">
                <a16:creationId xmlns:a16="http://schemas.microsoft.com/office/drawing/2014/main" id="{B175F98A-D7E5-BD55-AEA7-8236559405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descr="Alternate_Shape_Orance.png">
            <a:extLst>
              <a:ext uri="{FF2B5EF4-FFF2-40B4-BE49-F238E27FC236}">
                <a16:creationId xmlns:a16="http://schemas.microsoft.com/office/drawing/2014/main" id="{1BC25609-6B1C-40A3-9460-71745C2866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4899" y="527446"/>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5" name="Title 1">
            <a:extLst>
              <a:ext uri="{FF2B5EF4-FFF2-40B4-BE49-F238E27FC236}">
                <a16:creationId xmlns:a16="http://schemas.microsoft.com/office/drawing/2014/main" id="{0B4C4C87-A766-434F-AF86-6DDA24A0AF33}"/>
              </a:ext>
            </a:extLst>
          </p:cNvPr>
          <p:cNvSpPr>
            <a:spLocks noGrp="1"/>
          </p:cNvSpPr>
          <p:nvPr>
            <p:ph type="ctrTitle" hasCustomPrompt="1"/>
          </p:nvPr>
        </p:nvSpPr>
        <p:spPr>
          <a:xfrm>
            <a:off x="914400" y="2900962"/>
            <a:ext cx="4978400" cy="2039020"/>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6" name="Text Placeholder 29">
            <a:extLst>
              <a:ext uri="{FF2B5EF4-FFF2-40B4-BE49-F238E27FC236}">
                <a16:creationId xmlns:a16="http://schemas.microsoft.com/office/drawing/2014/main" id="{5249B4A3-E228-4BDF-8581-A3B1F12A2D9A}"/>
              </a:ext>
            </a:extLst>
          </p:cNvPr>
          <p:cNvSpPr>
            <a:spLocks noGrp="1"/>
          </p:cNvSpPr>
          <p:nvPr>
            <p:ph type="body" sz="quarter" idx="10" hasCustomPrompt="1"/>
          </p:nvPr>
        </p:nvSpPr>
        <p:spPr>
          <a:xfrm>
            <a:off x="914400" y="4993957"/>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7" name="Text Placeholder 8">
            <a:extLst>
              <a:ext uri="{FF2B5EF4-FFF2-40B4-BE49-F238E27FC236}">
                <a16:creationId xmlns:a16="http://schemas.microsoft.com/office/drawing/2014/main" id="{FC9921B2-4F7A-4B9D-801E-EF8B63526173}"/>
              </a:ext>
            </a:extLst>
          </p:cNvPr>
          <p:cNvSpPr>
            <a:spLocks noGrp="1"/>
          </p:cNvSpPr>
          <p:nvPr>
            <p:ph type="body" sz="quarter" idx="11" hasCustomPrompt="1"/>
          </p:nvPr>
        </p:nvSpPr>
        <p:spPr>
          <a:xfrm>
            <a:off x="914400" y="5765800"/>
            <a:ext cx="2438400" cy="492442"/>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1D0AAB1F-4C4F-40D4-82E9-E8B951A519AD}" type="datetime4">
              <a:rPr lang="en-US" smtClean="0"/>
              <a:t>July 6, 2021</a:t>
            </a:fld>
            <a:endParaRPr lang="en-US"/>
          </a:p>
        </p:txBody>
      </p:sp>
      <p:pic>
        <p:nvPicPr>
          <p:cNvPr id="11" name="Graphic 10">
            <a:extLst>
              <a:ext uri="{FF2B5EF4-FFF2-40B4-BE49-F238E27FC236}">
                <a16:creationId xmlns:a16="http://schemas.microsoft.com/office/drawing/2014/main" id="{F8E3DD90-7A50-43F6-8A47-9AAB6CD69B9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158179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Upcoming Cours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p:txBody>
          <a:bodyPr/>
          <a:lstStyle>
            <a:lvl1pPr>
              <a:defRPr/>
            </a:lvl1pPr>
          </a:lstStyle>
          <a:p>
            <a:r>
              <a:rPr lang="en-US"/>
              <a:t>Upcoming courses</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5" name="Content Placeholder 2">
            <a:extLst>
              <a:ext uri="{FF2B5EF4-FFF2-40B4-BE49-F238E27FC236}">
                <a16:creationId xmlns:a16="http://schemas.microsoft.com/office/drawing/2014/main" id="{003A50BB-BD82-45B4-A36C-76DB6B00F2E3}"/>
              </a:ext>
            </a:extLst>
          </p:cNvPr>
          <p:cNvSpPr>
            <a:spLocks noGrp="1"/>
          </p:cNvSpPr>
          <p:nvPr>
            <p:ph sz="quarter" idx="17" hasCustomPrompt="1"/>
          </p:nvPr>
        </p:nvSpPr>
        <p:spPr>
          <a:xfrm>
            <a:off x="558802" y="2429237"/>
            <a:ext cx="8422212" cy="446616"/>
          </a:xfrm>
        </p:spPr>
        <p:txBody>
          <a:bodyPr lIns="0" tIns="0">
            <a:noAutofit/>
          </a:bodyPr>
          <a:lstStyle>
            <a:lvl1pPr marL="0" indent="0">
              <a:buFontTx/>
              <a:buNone/>
              <a:defRPr sz="3200">
                <a:solidFill>
                  <a:schemeClr val="accent1"/>
                </a:solidFill>
              </a:defRPr>
            </a:lvl1pPr>
          </a:lstStyle>
          <a:p>
            <a:pPr lvl="0"/>
            <a:r>
              <a:rPr lang="en-US"/>
              <a:t>Course Name</a:t>
            </a:r>
          </a:p>
        </p:txBody>
      </p:sp>
      <p:sp>
        <p:nvSpPr>
          <p:cNvPr id="6" name="Content Placeholder 7">
            <a:extLst>
              <a:ext uri="{FF2B5EF4-FFF2-40B4-BE49-F238E27FC236}">
                <a16:creationId xmlns:a16="http://schemas.microsoft.com/office/drawing/2014/main" id="{A5DA7A0E-C3D7-475C-8037-5736940E3D7F}"/>
              </a:ext>
            </a:extLst>
          </p:cNvPr>
          <p:cNvSpPr>
            <a:spLocks noGrp="1"/>
          </p:cNvSpPr>
          <p:nvPr>
            <p:ph sz="quarter" idx="19" hasCustomPrompt="1"/>
          </p:nvPr>
        </p:nvSpPr>
        <p:spPr>
          <a:xfrm>
            <a:off x="569384" y="2965423"/>
            <a:ext cx="8422216" cy="996977"/>
          </a:xfrm>
        </p:spPr>
        <p:txBody>
          <a:bodyPr lIns="0" tIns="0">
            <a:noAutofit/>
          </a:bodyPr>
          <a:lstStyle>
            <a:lvl1pPr marL="0" indent="0">
              <a:lnSpc>
                <a:spcPts val="1867"/>
              </a:lnSpc>
              <a:buFontTx/>
              <a:buNone/>
              <a:defRPr sz="2667" b="0"/>
            </a:lvl1pPr>
          </a:lstStyle>
          <a:p>
            <a:pPr lvl="0"/>
            <a:r>
              <a:rPr lang="en-US"/>
              <a:t>Date</a:t>
            </a:r>
          </a:p>
        </p:txBody>
      </p:sp>
      <p:sp>
        <p:nvSpPr>
          <p:cNvPr id="7" name="Content Placeholder 7">
            <a:extLst>
              <a:ext uri="{FF2B5EF4-FFF2-40B4-BE49-F238E27FC236}">
                <a16:creationId xmlns:a16="http://schemas.microsoft.com/office/drawing/2014/main" id="{C379509C-E953-47E7-A69E-E9F9F9681A1A}"/>
              </a:ext>
            </a:extLst>
          </p:cNvPr>
          <p:cNvSpPr>
            <a:spLocks noGrp="1"/>
          </p:cNvSpPr>
          <p:nvPr>
            <p:ph sz="quarter" idx="20" hasCustomPrompt="1"/>
          </p:nvPr>
        </p:nvSpPr>
        <p:spPr>
          <a:xfrm>
            <a:off x="558800" y="4788104"/>
            <a:ext cx="8422216" cy="1079296"/>
          </a:xfrm>
        </p:spPr>
        <p:txBody>
          <a:bodyPr lIns="0" tIns="0">
            <a:noAutofit/>
          </a:bodyPr>
          <a:lstStyle>
            <a:lvl1pPr marL="0" indent="0">
              <a:lnSpc>
                <a:spcPts val="1867"/>
              </a:lnSpc>
              <a:buFontTx/>
              <a:buNone/>
              <a:defRPr sz="2667"/>
            </a:lvl1pPr>
          </a:lstStyle>
          <a:p>
            <a:pPr lvl="0"/>
            <a:r>
              <a:rPr lang="en-US"/>
              <a:t>Date</a:t>
            </a:r>
          </a:p>
        </p:txBody>
      </p:sp>
      <p:sp>
        <p:nvSpPr>
          <p:cNvPr id="8" name="Content Placeholder 2">
            <a:extLst>
              <a:ext uri="{FF2B5EF4-FFF2-40B4-BE49-F238E27FC236}">
                <a16:creationId xmlns:a16="http://schemas.microsoft.com/office/drawing/2014/main" id="{A03DDB5B-61D6-4BF7-8D26-B42853BBC840}"/>
              </a:ext>
            </a:extLst>
          </p:cNvPr>
          <p:cNvSpPr>
            <a:spLocks noGrp="1"/>
          </p:cNvSpPr>
          <p:nvPr>
            <p:ph sz="quarter" idx="22" hasCustomPrompt="1"/>
          </p:nvPr>
        </p:nvSpPr>
        <p:spPr>
          <a:xfrm>
            <a:off x="569388" y="4247453"/>
            <a:ext cx="8422212" cy="446616"/>
          </a:xfrm>
        </p:spPr>
        <p:txBody>
          <a:bodyPr lIns="0" tIns="0">
            <a:noAutofit/>
          </a:bodyPr>
          <a:lstStyle>
            <a:lvl1pPr marL="0" indent="0">
              <a:buFontTx/>
              <a:buNone/>
              <a:defRPr sz="3200">
                <a:solidFill>
                  <a:schemeClr val="accent1"/>
                </a:solidFill>
              </a:defRPr>
            </a:lvl1pPr>
          </a:lstStyle>
          <a:p>
            <a:pPr lvl="0"/>
            <a:r>
              <a:rPr lang="en-US"/>
              <a:t>Course Name</a:t>
            </a:r>
          </a:p>
        </p:txBody>
      </p:sp>
      <p:sp>
        <p:nvSpPr>
          <p:cNvPr id="18" name="Text Placeholder 17">
            <a:extLst>
              <a:ext uri="{FF2B5EF4-FFF2-40B4-BE49-F238E27FC236}">
                <a16:creationId xmlns:a16="http://schemas.microsoft.com/office/drawing/2014/main" id="{9C707248-F87B-41DF-B2BF-65306E981A71}"/>
              </a:ext>
            </a:extLst>
          </p:cNvPr>
          <p:cNvSpPr>
            <a:spLocks noGrp="1"/>
          </p:cNvSpPr>
          <p:nvPr>
            <p:ph type="body" sz="quarter" idx="31" hasCustomPrompt="1"/>
          </p:nvPr>
        </p:nvSpPr>
        <p:spPr>
          <a:xfrm>
            <a:off x="2681816" y="1444531"/>
            <a:ext cx="8900584" cy="812800"/>
          </a:xfrm>
        </p:spPr>
        <p:txBody>
          <a:bodyPr lIns="0">
            <a:noAutofit/>
          </a:bodyPr>
          <a:lstStyle>
            <a:lvl1pPr>
              <a:defRPr sz="3600" b="0">
                <a:solidFill>
                  <a:srgbClr val="027ABB"/>
                </a:solidFill>
              </a:defRPr>
            </a:lvl1pPr>
          </a:lstStyle>
          <a:p>
            <a:pPr lvl="0"/>
            <a:r>
              <a:rPr lang="en-US"/>
              <a:t>sourcewell-mn.gov/</a:t>
            </a:r>
            <a:r>
              <a:rPr lang="en-US" err="1"/>
              <a:t>edregistration</a:t>
            </a:r>
            <a:endParaRPr lang="en-US"/>
          </a:p>
        </p:txBody>
      </p:sp>
      <p:sp>
        <p:nvSpPr>
          <p:cNvPr id="9" name="Text Placeholder 17">
            <a:extLst>
              <a:ext uri="{FF2B5EF4-FFF2-40B4-BE49-F238E27FC236}">
                <a16:creationId xmlns:a16="http://schemas.microsoft.com/office/drawing/2014/main" id="{EE2861F6-81DD-43E0-8889-04FD0B7F96DD}"/>
              </a:ext>
            </a:extLst>
          </p:cNvPr>
          <p:cNvSpPr>
            <a:spLocks noGrp="1"/>
          </p:cNvSpPr>
          <p:nvPr>
            <p:ph type="body" sz="quarter" idx="32" hasCustomPrompt="1"/>
          </p:nvPr>
        </p:nvSpPr>
        <p:spPr>
          <a:xfrm>
            <a:off x="584200" y="1447800"/>
            <a:ext cx="2463800" cy="812800"/>
          </a:xfrm>
        </p:spPr>
        <p:txBody>
          <a:bodyPr lIns="0">
            <a:noAutofit/>
          </a:bodyPr>
          <a:lstStyle>
            <a:lvl1pPr>
              <a:defRPr sz="3600" b="0">
                <a:solidFill>
                  <a:schemeClr val="tx1"/>
                </a:solidFill>
              </a:defRPr>
            </a:lvl1pPr>
          </a:lstStyle>
          <a:p>
            <a:pPr lvl="0"/>
            <a:r>
              <a:rPr lang="en-US"/>
              <a:t>Register at</a:t>
            </a:r>
          </a:p>
        </p:txBody>
      </p:sp>
    </p:spTree>
    <p:extLst>
      <p:ext uri="{BB962C8B-B14F-4D97-AF65-F5344CB8AC3E}">
        <p14:creationId xmlns:p14="http://schemas.microsoft.com/office/powerpoint/2010/main" val="407515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p:txBody>
          <a:bodyPr/>
          <a:lstStyle>
            <a:lvl1pPr>
              <a:defRPr/>
            </a:lvl1pPr>
          </a:lstStyle>
          <a:p>
            <a:r>
              <a:rPr lang="en-US"/>
              <a:t>References</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9" name="Text Placeholder 11">
            <a:extLst>
              <a:ext uri="{FF2B5EF4-FFF2-40B4-BE49-F238E27FC236}">
                <a16:creationId xmlns:a16="http://schemas.microsoft.com/office/drawing/2014/main" id="{9410C396-423D-4436-9C39-EE3712E3A44A}"/>
              </a:ext>
            </a:extLst>
          </p:cNvPr>
          <p:cNvSpPr>
            <a:spLocks noGrp="1"/>
          </p:cNvSpPr>
          <p:nvPr>
            <p:ph type="body" sz="quarter" idx="15" hasCustomPrompt="1"/>
          </p:nvPr>
        </p:nvSpPr>
        <p:spPr>
          <a:xfrm>
            <a:off x="609600" y="1528763"/>
            <a:ext cx="10972800" cy="4643436"/>
          </a:xfrm>
        </p:spPr>
        <p:txBody>
          <a:bodyPr lIns="0" tIns="0"/>
          <a:lstStyle>
            <a:lvl1pPr>
              <a:defRPr sz="2800"/>
            </a:lvl1pPr>
          </a:lstStyle>
          <a:p>
            <a:pPr lvl="0"/>
            <a:r>
              <a:rPr lang="en-US"/>
              <a:t>See instructions on the left panel.</a:t>
            </a:r>
          </a:p>
        </p:txBody>
      </p:sp>
    </p:spTree>
    <p:extLst>
      <p:ext uri="{BB962C8B-B14F-4D97-AF65-F5344CB8AC3E}">
        <p14:creationId xmlns:p14="http://schemas.microsoft.com/office/powerpoint/2010/main" val="21689628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able_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39A83-A014-4EE4-96AA-5E454503684B}"/>
              </a:ext>
            </a:extLst>
          </p:cNvPr>
          <p:cNvSpPr>
            <a:spLocks noGrp="1"/>
          </p:cNvSpPr>
          <p:nvPr>
            <p:ph type="title" hasCustomPrompt="1"/>
          </p:nvPr>
        </p:nvSpPr>
        <p:spPr/>
        <p:txBody>
          <a:bodyPr/>
          <a:lstStyle>
            <a:lvl1pPr>
              <a:defRPr/>
            </a:lvl1pPr>
          </a:lstStyle>
          <a:p>
            <a:r>
              <a:rPr lang="en-US"/>
              <a:t>Capitalize first letter of first word in title</a:t>
            </a:r>
          </a:p>
        </p:txBody>
      </p:sp>
      <p:sp>
        <p:nvSpPr>
          <p:cNvPr id="7" name="Slide Number Placeholder 5">
            <a:extLst>
              <a:ext uri="{FF2B5EF4-FFF2-40B4-BE49-F238E27FC236}">
                <a16:creationId xmlns:a16="http://schemas.microsoft.com/office/drawing/2014/main" id="{30AC9BC8-EF79-41CE-ABA2-B1952DD4F7BE}"/>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4" name="Table Placeholder 3">
            <a:extLst>
              <a:ext uri="{FF2B5EF4-FFF2-40B4-BE49-F238E27FC236}">
                <a16:creationId xmlns:a16="http://schemas.microsoft.com/office/drawing/2014/main" id="{A5414A07-36CB-41E4-97EE-8E3A7DBAB35B}"/>
              </a:ext>
            </a:extLst>
          </p:cNvPr>
          <p:cNvSpPr>
            <a:spLocks noGrp="1"/>
          </p:cNvSpPr>
          <p:nvPr>
            <p:ph type="tbl" sz="quarter" idx="10" hasCustomPrompt="1"/>
          </p:nvPr>
        </p:nvSpPr>
        <p:spPr>
          <a:xfrm>
            <a:off x="609600" y="1600200"/>
            <a:ext cx="10972800" cy="3556000"/>
          </a:xfrm>
        </p:spPr>
        <p:txBody>
          <a:bodyPr anchor="ctr"/>
          <a:lstStyle>
            <a:lvl1pPr algn="ctr">
              <a:defRPr/>
            </a:lvl1pPr>
          </a:lstStyle>
          <a:p>
            <a:r>
              <a:rPr lang="en-US"/>
              <a:t>Insert your table here. </a:t>
            </a:r>
          </a:p>
          <a:p>
            <a:r>
              <a:rPr lang="en-US"/>
              <a:t>It should appear in </a:t>
            </a:r>
            <a:r>
              <a:rPr lang="en-US" err="1"/>
              <a:t>Sourcewell</a:t>
            </a:r>
            <a:r>
              <a:rPr lang="en-US"/>
              <a:t> branded colors.</a:t>
            </a:r>
          </a:p>
        </p:txBody>
      </p:sp>
      <p:sp>
        <p:nvSpPr>
          <p:cNvPr id="8" name="Text Placeholder 8">
            <a:extLst>
              <a:ext uri="{FF2B5EF4-FFF2-40B4-BE49-F238E27FC236}">
                <a16:creationId xmlns:a16="http://schemas.microsoft.com/office/drawing/2014/main" id="{684371F8-EA41-4D51-9B75-B073CCB0BFA3}"/>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2786517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EF0BF258-4389-44DC-BDC1-F7B253A4B4EB}"/>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8" name="Title 17">
            <a:extLst>
              <a:ext uri="{FF2B5EF4-FFF2-40B4-BE49-F238E27FC236}">
                <a16:creationId xmlns:a16="http://schemas.microsoft.com/office/drawing/2014/main" id="{8154F9E3-ED59-4232-BD3B-D878263AC595}"/>
              </a:ext>
            </a:extLst>
          </p:cNvPr>
          <p:cNvSpPr>
            <a:spLocks noGrp="1"/>
          </p:cNvSpPr>
          <p:nvPr>
            <p:ph type="title" hasCustomPrompt="1"/>
          </p:nvPr>
        </p:nvSpPr>
        <p:spPr>
          <a:xfrm>
            <a:off x="609600" y="685801"/>
            <a:ext cx="10972800" cy="518347"/>
          </a:xfrm>
        </p:spPr>
        <p:txBody>
          <a:bodyPr/>
          <a:lstStyle>
            <a:lvl1pPr marL="0" marR="0" indent="0" algn="l" defTabSz="1219170" rtl="0" eaLnBrk="1" fontAlgn="auto" latinLnBrk="0" hangingPunct="1">
              <a:lnSpc>
                <a:spcPts val="3733"/>
              </a:lnSpc>
              <a:spcBef>
                <a:spcPct val="0"/>
              </a:spcBef>
              <a:spcAft>
                <a:spcPts val="0"/>
              </a:spcAft>
              <a:buClrTx/>
              <a:buSzTx/>
              <a:buFontTx/>
              <a:buNone/>
              <a:tabLst/>
              <a:defRPr/>
            </a:lvl1pPr>
          </a:lstStyle>
          <a:p>
            <a:pPr marL="0" marR="0" lvl="0" indent="0" algn="l" defTabSz="1219170" rtl="0" eaLnBrk="1" fontAlgn="auto" latinLnBrk="0" hangingPunct="1">
              <a:lnSpc>
                <a:spcPts val="3733"/>
              </a:lnSpc>
              <a:spcBef>
                <a:spcPct val="0"/>
              </a:spcBef>
              <a:spcAft>
                <a:spcPts val="0"/>
              </a:spcAft>
              <a:buClrTx/>
              <a:buSzTx/>
              <a:buFontTx/>
              <a:buNone/>
              <a:tabLst/>
              <a:defRPr/>
            </a:pPr>
            <a:r>
              <a:rPr lang="en-US" sz="4800"/>
              <a:t>Animation and transitions</a:t>
            </a:r>
            <a:endParaRPr lang="en-US"/>
          </a:p>
        </p:txBody>
      </p:sp>
      <p:sp>
        <p:nvSpPr>
          <p:cNvPr id="9" name="SmartArt Placeholder 8">
            <a:extLst>
              <a:ext uri="{FF2B5EF4-FFF2-40B4-BE49-F238E27FC236}">
                <a16:creationId xmlns:a16="http://schemas.microsoft.com/office/drawing/2014/main" id="{92C51484-FC36-45C5-8927-753836AB8F35}"/>
              </a:ext>
            </a:extLst>
          </p:cNvPr>
          <p:cNvSpPr>
            <a:spLocks noGrp="1"/>
          </p:cNvSpPr>
          <p:nvPr>
            <p:ph type="dgm" sz="quarter" idx="11" hasCustomPrompt="1"/>
          </p:nvPr>
        </p:nvSpPr>
        <p:spPr>
          <a:xfrm>
            <a:off x="609600" y="3110605"/>
            <a:ext cx="10668000" cy="2959996"/>
          </a:xfrm>
        </p:spPr>
        <p:txBody>
          <a:bodyPr anchor="t"/>
          <a:lstStyle>
            <a:lvl1pPr algn="ctr">
              <a:defRPr/>
            </a:lvl1pPr>
          </a:lstStyle>
          <a:p>
            <a:r>
              <a:rPr lang="en-US"/>
              <a:t>Click here to create your smart art</a:t>
            </a:r>
          </a:p>
        </p:txBody>
      </p:sp>
      <p:sp>
        <p:nvSpPr>
          <p:cNvPr id="14" name="Text Placeholder 11">
            <a:extLst>
              <a:ext uri="{FF2B5EF4-FFF2-40B4-BE49-F238E27FC236}">
                <a16:creationId xmlns:a16="http://schemas.microsoft.com/office/drawing/2014/main" id="{9BA57435-25FB-4A00-B9E2-4375685F84A8}"/>
              </a:ext>
            </a:extLst>
          </p:cNvPr>
          <p:cNvSpPr>
            <a:spLocks noGrp="1"/>
          </p:cNvSpPr>
          <p:nvPr>
            <p:ph type="body" sz="quarter" idx="15" hasCustomPrompt="1"/>
          </p:nvPr>
        </p:nvSpPr>
        <p:spPr>
          <a:xfrm>
            <a:off x="609599" y="1305747"/>
            <a:ext cx="10619251" cy="1703259"/>
          </a:xfrm>
        </p:spPr>
        <p:txBody>
          <a:bodyPr lIns="0" tIns="0"/>
          <a:lstStyle>
            <a:lvl1pPr>
              <a:defRPr/>
            </a:lvl1pPr>
          </a:lstStyle>
          <a:p>
            <a:pPr lvl="0"/>
            <a:r>
              <a:rPr lang="en-US"/>
              <a:t>See instructions on the left panel.</a:t>
            </a:r>
          </a:p>
        </p:txBody>
      </p:sp>
      <p:sp>
        <p:nvSpPr>
          <p:cNvPr id="10" name="Text Placeholder 8">
            <a:extLst>
              <a:ext uri="{FF2B5EF4-FFF2-40B4-BE49-F238E27FC236}">
                <a16:creationId xmlns:a16="http://schemas.microsoft.com/office/drawing/2014/main" id="{ECE17747-8037-4D44-9932-173C47D94C0E}"/>
              </a:ext>
            </a:extLst>
          </p:cNvPr>
          <p:cNvSpPr>
            <a:spLocks noGrp="1"/>
          </p:cNvSpPr>
          <p:nvPr>
            <p:ph type="body" sz="quarter" idx="16"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7088355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orizontal Chart">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E365A5C-C2AB-46ED-926B-E8C08004BDFD}"/>
              </a:ext>
            </a:extLst>
          </p:cNvPr>
          <p:cNvSpPr>
            <a:spLocks noGrp="1"/>
          </p:cNvSpPr>
          <p:nvPr>
            <p:ph type="title" idx="4294967295" hasCustomPrompt="1"/>
          </p:nvPr>
        </p:nvSpPr>
        <p:spPr>
          <a:xfrm>
            <a:off x="609600" y="719667"/>
            <a:ext cx="10972800" cy="572892"/>
          </a:xfrm>
        </p:spPr>
        <p:txBody>
          <a:bodyPr/>
          <a:lstStyle>
            <a:lvl1pPr>
              <a:defRPr sz="4800"/>
            </a:lvl1pPr>
          </a:lstStyle>
          <a:p>
            <a:r>
              <a:rPr lang="en-US"/>
              <a:t>Capitalize first letter of first word in title</a:t>
            </a:r>
          </a:p>
        </p:txBody>
      </p:sp>
      <p:graphicFrame>
        <p:nvGraphicFramePr>
          <p:cNvPr id="6" name="Chart 5">
            <a:extLst>
              <a:ext uri="{FF2B5EF4-FFF2-40B4-BE49-F238E27FC236}">
                <a16:creationId xmlns:a16="http://schemas.microsoft.com/office/drawing/2014/main" id="{FE7DED62-8C2B-4E20-9A36-9BF47A9F7F05}"/>
              </a:ext>
            </a:extLst>
          </p:cNvPr>
          <p:cNvGraphicFramePr/>
          <p:nvPr userDrawn="1">
            <p:extLst>
              <p:ext uri="{D42A27DB-BD31-4B8C-83A1-F6EECF244321}">
                <p14:modId xmlns:p14="http://schemas.microsoft.com/office/powerpoint/2010/main" val="4062808371"/>
              </p:ext>
            </p:extLst>
          </p:nvPr>
        </p:nvGraphicFramePr>
        <p:xfrm>
          <a:off x="3838224" y="2332978"/>
          <a:ext cx="3668888" cy="3261233"/>
        </p:xfrm>
        <a:graphic>
          <a:graphicData uri="http://schemas.openxmlformats.org/drawingml/2006/chart">
            <c:chart xmlns:c="http://schemas.openxmlformats.org/drawingml/2006/chart" xmlns:r="http://schemas.openxmlformats.org/officeDocument/2006/relationships" r:id="rId2"/>
          </a:graphicData>
        </a:graphic>
      </p:graphicFrame>
      <p:sp>
        <p:nvSpPr>
          <p:cNvPr id="10" name="Slide Number Placeholder 5">
            <a:extLst>
              <a:ext uri="{FF2B5EF4-FFF2-40B4-BE49-F238E27FC236}">
                <a16:creationId xmlns:a16="http://schemas.microsoft.com/office/drawing/2014/main" id="{4AD0B9AA-DEE8-4EC9-8CE8-97B2C5108E63}"/>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3" name="Chart Placeholder 2">
            <a:extLst>
              <a:ext uri="{FF2B5EF4-FFF2-40B4-BE49-F238E27FC236}">
                <a16:creationId xmlns:a16="http://schemas.microsoft.com/office/drawing/2014/main" id="{DE4B77AD-FCCD-427E-927B-B07D92C41F94}"/>
              </a:ext>
            </a:extLst>
          </p:cNvPr>
          <p:cNvSpPr>
            <a:spLocks noGrp="1"/>
          </p:cNvSpPr>
          <p:nvPr>
            <p:ph type="chart" sz="quarter" idx="10" hasCustomPrompt="1"/>
          </p:nvPr>
        </p:nvSpPr>
        <p:spPr>
          <a:xfrm>
            <a:off x="609600" y="2921000"/>
            <a:ext cx="10871200" cy="3149600"/>
          </a:xfrm>
        </p:spPr>
        <p:txBody>
          <a:bodyPr anchor="ctr"/>
          <a:lstStyle>
            <a:lvl1pPr algn="ctr">
              <a:defRPr/>
            </a:lvl1pPr>
          </a:lstStyle>
          <a:p>
            <a:r>
              <a:rPr lang="en-US"/>
              <a:t>Insert your charts here</a:t>
            </a:r>
          </a:p>
        </p:txBody>
      </p:sp>
      <p:sp>
        <p:nvSpPr>
          <p:cNvPr id="11" name="Text Placeholder 8">
            <a:extLst>
              <a:ext uri="{FF2B5EF4-FFF2-40B4-BE49-F238E27FC236}">
                <a16:creationId xmlns:a16="http://schemas.microsoft.com/office/drawing/2014/main" id="{88EB489E-40C3-468B-A14E-4555F40D509B}"/>
              </a:ext>
            </a:extLst>
          </p:cNvPr>
          <p:cNvSpPr>
            <a:spLocks noGrp="1"/>
          </p:cNvSpPr>
          <p:nvPr>
            <p:ph type="body" sz="quarter" idx="12"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4" name="Text Placeholder 11">
            <a:extLst>
              <a:ext uri="{FF2B5EF4-FFF2-40B4-BE49-F238E27FC236}">
                <a16:creationId xmlns:a16="http://schemas.microsoft.com/office/drawing/2014/main" id="{60FCD21C-4E52-476F-95FB-DD6025EBFCB1}"/>
              </a:ext>
            </a:extLst>
          </p:cNvPr>
          <p:cNvSpPr>
            <a:spLocks noGrp="1"/>
          </p:cNvSpPr>
          <p:nvPr>
            <p:ph type="body" sz="quarter" idx="15" hasCustomPrompt="1"/>
          </p:nvPr>
        </p:nvSpPr>
        <p:spPr>
          <a:xfrm>
            <a:off x="609599" y="1394159"/>
            <a:ext cx="10580495" cy="1613870"/>
          </a:xfrm>
        </p:spPr>
        <p:txBody>
          <a:bodyPr lIns="0" t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a:lvl1pPr>
          </a:lstStyle>
          <a:p>
            <a:pPr lvl="0"/>
            <a:r>
              <a:rPr lang="en-US"/>
              <a:t>Delete the chart below and insert your own chart by clicking on the icon below</a:t>
            </a:r>
          </a:p>
        </p:txBody>
      </p:sp>
    </p:spTree>
    <p:extLst>
      <p:ext uri="{BB962C8B-B14F-4D97-AF65-F5344CB8AC3E}">
        <p14:creationId xmlns:p14="http://schemas.microsoft.com/office/powerpoint/2010/main" val="6708390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quare Chart">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6627C22-1CF6-422B-8A6F-C27E20CCFDF5}"/>
              </a:ext>
            </a:extLst>
          </p:cNvPr>
          <p:cNvSpPr>
            <a:spLocks noGrp="1"/>
          </p:cNvSpPr>
          <p:nvPr>
            <p:ph type="title" hasCustomPrompt="1"/>
          </p:nvPr>
        </p:nvSpPr>
        <p:spPr>
          <a:xfrm>
            <a:off x="609599" y="762000"/>
            <a:ext cx="11021484" cy="572892"/>
          </a:xfrm>
        </p:spPr>
        <p:txBody>
          <a:bodyPr/>
          <a:lstStyle>
            <a:lvl1pPr>
              <a:defRPr sz="4800"/>
            </a:lvl1pPr>
          </a:lstStyle>
          <a:p>
            <a:r>
              <a:rPr lang="en-US"/>
              <a:t>Capitalize first letter of first word in title</a:t>
            </a:r>
          </a:p>
        </p:txBody>
      </p:sp>
      <p:sp>
        <p:nvSpPr>
          <p:cNvPr id="7" name="Slide Number Placeholder 5">
            <a:extLst>
              <a:ext uri="{FF2B5EF4-FFF2-40B4-BE49-F238E27FC236}">
                <a16:creationId xmlns:a16="http://schemas.microsoft.com/office/drawing/2014/main" id="{DB39F776-D523-4ABA-91A2-28F3CB3C43ED}"/>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Chart Placeholder 7">
            <a:extLst>
              <a:ext uri="{FF2B5EF4-FFF2-40B4-BE49-F238E27FC236}">
                <a16:creationId xmlns:a16="http://schemas.microsoft.com/office/drawing/2014/main" id="{65D15179-0546-42C8-803E-E7E6EFB73E57}"/>
              </a:ext>
            </a:extLst>
          </p:cNvPr>
          <p:cNvSpPr>
            <a:spLocks noGrp="1"/>
          </p:cNvSpPr>
          <p:nvPr>
            <p:ph type="chart" sz="quarter" idx="10" hasCustomPrompt="1"/>
          </p:nvPr>
        </p:nvSpPr>
        <p:spPr>
          <a:xfrm>
            <a:off x="5994401" y="1598084"/>
            <a:ext cx="5636684" cy="4402667"/>
          </a:xfrm>
        </p:spPr>
        <p:txBody>
          <a:bodyPr anchor="ctr"/>
          <a:lstStyle>
            <a:lvl1pPr algn="ctr">
              <a:defRPr/>
            </a:lvl1pPr>
          </a:lstStyle>
          <a:p>
            <a:r>
              <a:rPr lang="en-US"/>
              <a:t>Insert your chart here</a:t>
            </a:r>
          </a:p>
        </p:txBody>
      </p:sp>
      <p:sp>
        <p:nvSpPr>
          <p:cNvPr id="14" name="Text Placeholder 11">
            <a:extLst>
              <a:ext uri="{FF2B5EF4-FFF2-40B4-BE49-F238E27FC236}">
                <a16:creationId xmlns:a16="http://schemas.microsoft.com/office/drawing/2014/main" id="{C06E6182-968F-4742-9F18-E4680177B99D}"/>
              </a:ext>
            </a:extLst>
          </p:cNvPr>
          <p:cNvSpPr>
            <a:spLocks noGrp="1"/>
          </p:cNvSpPr>
          <p:nvPr>
            <p:ph type="body" sz="quarter" idx="15" hasCustomPrompt="1"/>
          </p:nvPr>
        </p:nvSpPr>
        <p:spPr>
          <a:xfrm>
            <a:off x="609599" y="1524000"/>
            <a:ext cx="5336053" cy="4495800"/>
          </a:xfrm>
        </p:spPr>
        <p:txBody>
          <a:bodyPr lIns="0" tIns="0"/>
          <a:lstStyle>
            <a:lvl1pPr>
              <a:defRPr/>
            </a:lvl1pPr>
          </a:lstStyle>
          <a:p>
            <a:pPr lvl="0"/>
            <a:r>
              <a:rPr lang="en-US"/>
              <a:t>See instructions on the left panel.</a:t>
            </a:r>
          </a:p>
        </p:txBody>
      </p:sp>
      <p:sp>
        <p:nvSpPr>
          <p:cNvPr id="9" name="Text Placeholder 8">
            <a:extLst>
              <a:ext uri="{FF2B5EF4-FFF2-40B4-BE49-F238E27FC236}">
                <a16:creationId xmlns:a16="http://schemas.microsoft.com/office/drawing/2014/main" id="{1EB7D3CA-0CEE-4EE1-A954-6B9F0F0A72F5}"/>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1225589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P No Log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80A395-EAB8-477E-A06D-11BA30421A89}"/>
              </a:ext>
            </a:extLst>
          </p:cNvPr>
          <p:cNvSpPr>
            <a:spLocks noGrp="1"/>
          </p:cNvSpPr>
          <p:nvPr>
            <p:ph type="sldNum" sz="quarter" idx="10"/>
          </p:nvPr>
        </p:nvSpPr>
        <p:spPr>
          <a:xfrm>
            <a:off x="11175999" y="6172200"/>
            <a:ext cx="455148" cy="332677"/>
          </a:xfrm>
          <a:prstGeom prst="rect">
            <a:avLst/>
          </a:prstGeom>
        </p:spPr>
        <p:txBody>
          <a:bodyPr/>
          <a:lstStyle/>
          <a:p>
            <a:fld id="{CC07A0C6-0FC1-476D-8928-A360A0127B30}" type="slidenum">
              <a:rPr lang="en-US" smtClean="0"/>
              <a:pPr/>
              <a:t>‹#›</a:t>
            </a:fld>
            <a:endParaRPr lang="en-US"/>
          </a:p>
        </p:txBody>
      </p:sp>
      <p:sp>
        <p:nvSpPr>
          <p:cNvPr id="4" name="Title 5">
            <a:extLst>
              <a:ext uri="{FF2B5EF4-FFF2-40B4-BE49-F238E27FC236}">
                <a16:creationId xmlns:a16="http://schemas.microsoft.com/office/drawing/2014/main" id="{1ABD5075-5163-4598-BD30-CE3F0C24B4CF}"/>
              </a:ext>
            </a:extLst>
          </p:cNvPr>
          <p:cNvSpPr>
            <a:spLocks noGrp="1"/>
          </p:cNvSpPr>
          <p:nvPr>
            <p:ph type="title"/>
          </p:nvPr>
        </p:nvSpPr>
        <p:spPr>
          <a:xfrm>
            <a:off x="560851" y="685800"/>
            <a:ext cx="10981925" cy="572529"/>
          </a:xfrm>
        </p:spPr>
        <p:txBody>
          <a:bodyPr numCol="1"/>
          <a:lstStyle/>
          <a:p>
            <a:r>
              <a:rPr lang="en-US"/>
              <a:t>Click to edit Master title style</a:t>
            </a:r>
          </a:p>
        </p:txBody>
      </p:sp>
      <p:sp>
        <p:nvSpPr>
          <p:cNvPr id="7" name="Text Placeholder 11">
            <a:extLst>
              <a:ext uri="{FF2B5EF4-FFF2-40B4-BE49-F238E27FC236}">
                <a16:creationId xmlns:a16="http://schemas.microsoft.com/office/drawing/2014/main" id="{C492059D-ABF6-48D0-A915-ABF1CDC12D05}"/>
              </a:ext>
            </a:extLst>
          </p:cNvPr>
          <p:cNvSpPr>
            <a:spLocks noGrp="1"/>
          </p:cNvSpPr>
          <p:nvPr>
            <p:ph type="body" sz="quarter" idx="12"/>
          </p:nvPr>
        </p:nvSpPr>
        <p:spPr>
          <a:xfrm>
            <a:off x="457200" y="1524000"/>
            <a:ext cx="10310813" cy="4567237"/>
          </a:xfrm>
        </p:spPr>
        <p:txBody>
          <a:bodyPr/>
          <a:lstStyle>
            <a:lvl1pPr>
              <a:defRPr sz="3600"/>
            </a:lvl1pPr>
          </a:lstStyle>
          <a:p>
            <a:pPr lvl="0"/>
            <a:r>
              <a:rPr lang="en-US"/>
              <a:t>Edit Master text </a:t>
            </a:r>
          </a:p>
          <a:p>
            <a:pPr lvl="0"/>
            <a:endParaRPr lang="en-US"/>
          </a:p>
        </p:txBody>
      </p:sp>
    </p:spTree>
    <p:extLst>
      <p:ext uri="{BB962C8B-B14F-4D97-AF65-F5344CB8AC3E}">
        <p14:creationId xmlns:p14="http://schemas.microsoft.com/office/powerpoint/2010/main" val="29865174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 Presenters">
    <p:spTree>
      <p:nvGrpSpPr>
        <p:cNvPr id="1" name=""/>
        <p:cNvGrpSpPr/>
        <p:nvPr/>
      </p:nvGrpSpPr>
      <p:grpSpPr>
        <a:xfrm>
          <a:off x="0" y="0"/>
          <a:ext cx="0" cy="0"/>
          <a:chOff x="0" y="0"/>
          <a:chExt cx="0" cy="0"/>
        </a:xfrm>
      </p:grpSpPr>
      <p:sp>
        <p:nvSpPr>
          <p:cNvPr id="7" name="TextBox 6"/>
          <p:cNvSpPr txBox="1"/>
          <p:nvPr userDrawn="1"/>
        </p:nvSpPr>
        <p:spPr>
          <a:xfrm>
            <a:off x="609600" y="6237583"/>
            <a:ext cx="2946400" cy="266676"/>
          </a:xfrm>
          <a:prstGeom prst="rect">
            <a:avLst/>
          </a:prstGeom>
          <a:noFill/>
        </p:spPr>
        <p:txBody>
          <a:bodyPr wrap="square" lIns="0" tIns="0" rIns="0" bIns="0" rtlCol="0" anchor="t" anchorCtr="0">
            <a:spAutoFit/>
          </a:bodyPr>
          <a:lstStyle/>
          <a:p>
            <a:pPr algn="l"/>
            <a:r>
              <a:rPr lang="en-US" sz="1733" b="0" i="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609600" y="649461"/>
            <a:ext cx="51816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pic>
        <p:nvPicPr>
          <p:cNvPr id="13" name="Graphic 12">
            <a:extLst>
              <a:ext uri="{FF2B5EF4-FFF2-40B4-BE49-F238E27FC236}">
                <a16:creationId xmlns:a16="http://schemas.microsoft.com/office/drawing/2014/main" id="{734B5E26-BDF9-41E7-8F5E-3C15AB9851C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91600" y="610518"/>
            <a:ext cx="2580844" cy="456282"/>
          </a:xfrm>
          <a:prstGeom prst="rect">
            <a:avLst/>
          </a:prstGeom>
        </p:spPr>
      </p:pic>
      <p:sp>
        <p:nvSpPr>
          <p:cNvPr id="3" name="Text Placeholder 2">
            <a:extLst>
              <a:ext uri="{FF2B5EF4-FFF2-40B4-BE49-F238E27FC236}">
                <a16:creationId xmlns:a16="http://schemas.microsoft.com/office/drawing/2014/main" id="{4814B7A4-5F8B-434B-9FE0-17BB28D77DBC}"/>
              </a:ext>
            </a:extLst>
          </p:cNvPr>
          <p:cNvSpPr>
            <a:spLocks noGrp="1"/>
          </p:cNvSpPr>
          <p:nvPr>
            <p:ph type="body" sz="quarter" idx="35" hasCustomPrompt="1"/>
          </p:nvPr>
        </p:nvSpPr>
        <p:spPr>
          <a:xfrm>
            <a:off x="598488" y="2301240"/>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15" name="Text Placeholder 2">
            <a:extLst>
              <a:ext uri="{FF2B5EF4-FFF2-40B4-BE49-F238E27FC236}">
                <a16:creationId xmlns:a16="http://schemas.microsoft.com/office/drawing/2014/main" id="{D607C09C-46D8-46E8-A733-E6DC7A2E2DA3}"/>
              </a:ext>
            </a:extLst>
          </p:cNvPr>
          <p:cNvSpPr>
            <a:spLocks noGrp="1"/>
          </p:cNvSpPr>
          <p:nvPr>
            <p:ph type="body" sz="quarter" idx="36" hasCustomPrompt="1"/>
          </p:nvPr>
        </p:nvSpPr>
        <p:spPr>
          <a:xfrm>
            <a:off x="588435" y="1921087"/>
            <a:ext cx="5080000" cy="446616"/>
          </a:xfrm>
        </p:spPr>
        <p:txBody>
          <a:bodyPr/>
          <a:lstStyle>
            <a:lvl1pPr>
              <a:lnSpc>
                <a:spcPts val="1800"/>
              </a:lnSpc>
              <a:defRPr sz="3200">
                <a:solidFill>
                  <a:schemeClr val="accent1"/>
                </a:solidFill>
              </a:defRPr>
            </a:lvl1pPr>
            <a:lvl2pPr>
              <a:defRPr sz="2400"/>
            </a:lvl2pPr>
            <a:lvl3pPr>
              <a:defRPr sz="2400"/>
            </a:lvl3pPr>
            <a:lvl4pPr>
              <a:defRPr sz="2400"/>
            </a:lvl4pPr>
            <a:lvl5pPr>
              <a:defRPr sz="2400"/>
            </a:lvl5pPr>
          </a:lstStyle>
          <a:p>
            <a:pPr lvl="0"/>
            <a:r>
              <a:rPr lang="en-US"/>
              <a:t>Name</a:t>
            </a:r>
          </a:p>
        </p:txBody>
      </p:sp>
      <p:sp>
        <p:nvSpPr>
          <p:cNvPr id="16" name="Text Placeholder 2">
            <a:extLst>
              <a:ext uri="{FF2B5EF4-FFF2-40B4-BE49-F238E27FC236}">
                <a16:creationId xmlns:a16="http://schemas.microsoft.com/office/drawing/2014/main" id="{7CDFEDA2-5776-4489-A3F2-DB03BFAC86CD}"/>
              </a:ext>
            </a:extLst>
          </p:cNvPr>
          <p:cNvSpPr>
            <a:spLocks noGrp="1"/>
          </p:cNvSpPr>
          <p:nvPr>
            <p:ph type="body" sz="quarter" idx="37" hasCustomPrompt="1"/>
          </p:nvPr>
        </p:nvSpPr>
        <p:spPr>
          <a:xfrm>
            <a:off x="6142036" y="2295101"/>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17" name="Text Placeholder 2">
            <a:extLst>
              <a:ext uri="{FF2B5EF4-FFF2-40B4-BE49-F238E27FC236}">
                <a16:creationId xmlns:a16="http://schemas.microsoft.com/office/drawing/2014/main" id="{BA1981E3-EAE8-4489-AE8D-A2277CBE4B56}"/>
              </a:ext>
            </a:extLst>
          </p:cNvPr>
          <p:cNvSpPr>
            <a:spLocks noGrp="1"/>
          </p:cNvSpPr>
          <p:nvPr>
            <p:ph type="body" sz="quarter" idx="38" hasCustomPrompt="1"/>
          </p:nvPr>
        </p:nvSpPr>
        <p:spPr>
          <a:xfrm>
            <a:off x="6131983" y="1914948"/>
            <a:ext cx="5080000" cy="446616"/>
          </a:xfrm>
        </p:spPr>
        <p:txBody>
          <a:bodyPr/>
          <a:lstStyle>
            <a:lvl1pPr>
              <a:lnSpc>
                <a:spcPts val="1800"/>
              </a:lnSpc>
              <a:defRPr sz="3200">
                <a:solidFill>
                  <a:schemeClr val="accent1"/>
                </a:solidFill>
              </a:defRPr>
            </a:lvl1pPr>
            <a:lvl2pPr>
              <a:defRPr sz="2400"/>
            </a:lvl2pPr>
            <a:lvl3pPr>
              <a:defRPr sz="2400"/>
            </a:lvl3pPr>
            <a:lvl4pPr>
              <a:defRPr sz="2400"/>
            </a:lvl4pPr>
            <a:lvl5pPr>
              <a:defRPr sz="2400"/>
            </a:lvl5pPr>
          </a:lstStyle>
          <a:p>
            <a:pPr lvl="0"/>
            <a:r>
              <a:rPr lang="en-US"/>
              <a:t>Name</a:t>
            </a:r>
          </a:p>
        </p:txBody>
      </p:sp>
      <p:sp>
        <p:nvSpPr>
          <p:cNvPr id="18" name="Text Placeholder 2">
            <a:extLst>
              <a:ext uri="{FF2B5EF4-FFF2-40B4-BE49-F238E27FC236}">
                <a16:creationId xmlns:a16="http://schemas.microsoft.com/office/drawing/2014/main" id="{6256E0C5-AD8B-4909-BC2F-64A9AD63E9BB}"/>
              </a:ext>
            </a:extLst>
          </p:cNvPr>
          <p:cNvSpPr>
            <a:spLocks noGrp="1"/>
          </p:cNvSpPr>
          <p:nvPr>
            <p:ph type="body" sz="quarter" idx="39" hasCustomPrompt="1"/>
          </p:nvPr>
        </p:nvSpPr>
        <p:spPr>
          <a:xfrm>
            <a:off x="598488" y="4352501"/>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19" name="Text Placeholder 2">
            <a:extLst>
              <a:ext uri="{FF2B5EF4-FFF2-40B4-BE49-F238E27FC236}">
                <a16:creationId xmlns:a16="http://schemas.microsoft.com/office/drawing/2014/main" id="{9C80F724-0CF2-492D-9D40-BFDF372D91BD}"/>
              </a:ext>
            </a:extLst>
          </p:cNvPr>
          <p:cNvSpPr>
            <a:spLocks noGrp="1"/>
          </p:cNvSpPr>
          <p:nvPr>
            <p:ph type="body" sz="quarter" idx="40" hasCustomPrompt="1"/>
          </p:nvPr>
        </p:nvSpPr>
        <p:spPr>
          <a:xfrm>
            <a:off x="588435" y="3972348"/>
            <a:ext cx="5080000" cy="446616"/>
          </a:xfrm>
        </p:spPr>
        <p:txBody>
          <a:bodyPr/>
          <a:lstStyle>
            <a:lvl1pPr>
              <a:lnSpc>
                <a:spcPts val="1800"/>
              </a:lnSpc>
              <a:defRPr sz="3200">
                <a:solidFill>
                  <a:schemeClr val="accent1"/>
                </a:solidFill>
              </a:defRPr>
            </a:lvl1pPr>
            <a:lvl2pPr>
              <a:defRPr sz="2400"/>
            </a:lvl2pPr>
            <a:lvl3pPr>
              <a:defRPr sz="2400"/>
            </a:lvl3pPr>
            <a:lvl4pPr>
              <a:defRPr sz="2400"/>
            </a:lvl4pPr>
            <a:lvl5pPr>
              <a:defRPr sz="2400"/>
            </a:lvl5pPr>
          </a:lstStyle>
          <a:p>
            <a:pPr lvl="0"/>
            <a:r>
              <a:rPr lang="en-US"/>
              <a:t>Name</a:t>
            </a:r>
          </a:p>
        </p:txBody>
      </p:sp>
      <p:sp>
        <p:nvSpPr>
          <p:cNvPr id="20" name="Text Placeholder 2">
            <a:extLst>
              <a:ext uri="{FF2B5EF4-FFF2-40B4-BE49-F238E27FC236}">
                <a16:creationId xmlns:a16="http://schemas.microsoft.com/office/drawing/2014/main" id="{B9CB2857-42EB-4B1B-AEFD-5017D06D2FE2}"/>
              </a:ext>
            </a:extLst>
          </p:cNvPr>
          <p:cNvSpPr>
            <a:spLocks noGrp="1"/>
          </p:cNvSpPr>
          <p:nvPr>
            <p:ph type="body" sz="quarter" idx="41" hasCustomPrompt="1"/>
          </p:nvPr>
        </p:nvSpPr>
        <p:spPr>
          <a:xfrm>
            <a:off x="6142036" y="4346362"/>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21" name="Text Placeholder 2">
            <a:extLst>
              <a:ext uri="{FF2B5EF4-FFF2-40B4-BE49-F238E27FC236}">
                <a16:creationId xmlns:a16="http://schemas.microsoft.com/office/drawing/2014/main" id="{5B664886-B4C2-4728-B1C0-3F7FC97B5270}"/>
              </a:ext>
            </a:extLst>
          </p:cNvPr>
          <p:cNvSpPr>
            <a:spLocks noGrp="1"/>
          </p:cNvSpPr>
          <p:nvPr>
            <p:ph type="body" sz="quarter" idx="42" hasCustomPrompt="1"/>
          </p:nvPr>
        </p:nvSpPr>
        <p:spPr>
          <a:xfrm>
            <a:off x="6131983" y="3966209"/>
            <a:ext cx="5080000" cy="446616"/>
          </a:xfrm>
        </p:spPr>
        <p:txBody>
          <a:bodyPr/>
          <a:lstStyle>
            <a:lvl1pPr>
              <a:lnSpc>
                <a:spcPts val="1800"/>
              </a:lnSpc>
              <a:defRPr sz="3200">
                <a:solidFill>
                  <a:schemeClr val="accent1"/>
                </a:solidFill>
              </a:defRPr>
            </a:lvl1pPr>
            <a:lvl2pPr>
              <a:defRPr sz="2400"/>
            </a:lvl2pPr>
            <a:lvl3pPr>
              <a:defRPr sz="2400"/>
            </a:lvl3pPr>
            <a:lvl4pPr>
              <a:defRPr sz="2400"/>
            </a:lvl4pPr>
            <a:lvl5pPr>
              <a:defRPr sz="2400"/>
            </a:lvl5pPr>
          </a:lstStyle>
          <a:p>
            <a:pPr lvl="0"/>
            <a:r>
              <a:rPr lang="en-US"/>
              <a:t>Name</a:t>
            </a:r>
          </a:p>
        </p:txBody>
      </p:sp>
    </p:spTree>
    <p:extLst>
      <p:ext uri="{BB962C8B-B14F-4D97-AF65-F5344CB8AC3E}">
        <p14:creationId xmlns:p14="http://schemas.microsoft.com/office/powerpoint/2010/main" val="340609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Presenters">
    <p:spTree>
      <p:nvGrpSpPr>
        <p:cNvPr id="1" name=""/>
        <p:cNvGrpSpPr/>
        <p:nvPr/>
      </p:nvGrpSpPr>
      <p:grpSpPr>
        <a:xfrm>
          <a:off x="0" y="0"/>
          <a:ext cx="0" cy="0"/>
          <a:chOff x="0" y="0"/>
          <a:chExt cx="0" cy="0"/>
        </a:xfrm>
      </p:grpSpPr>
      <p:sp>
        <p:nvSpPr>
          <p:cNvPr id="7" name="TextBox 6"/>
          <p:cNvSpPr txBox="1"/>
          <p:nvPr userDrawn="1"/>
        </p:nvSpPr>
        <p:spPr>
          <a:xfrm>
            <a:off x="609600" y="6237583"/>
            <a:ext cx="2946400" cy="266676"/>
          </a:xfrm>
          <a:prstGeom prst="rect">
            <a:avLst/>
          </a:prstGeom>
          <a:noFill/>
        </p:spPr>
        <p:txBody>
          <a:bodyPr wrap="square" lIns="0" tIns="0" rIns="0" bIns="0" rtlCol="0" anchor="t" anchorCtr="0">
            <a:spAutoFit/>
          </a:bodyPr>
          <a:lstStyle/>
          <a:p>
            <a:pPr algn="l"/>
            <a:r>
              <a:rPr lang="en-US" sz="1733" b="0" i="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609600" y="4091758"/>
            <a:ext cx="37592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sp>
        <p:nvSpPr>
          <p:cNvPr id="21" name="Picture Placeholder 2">
            <a:extLst>
              <a:ext uri="{FF2B5EF4-FFF2-40B4-BE49-F238E27FC236}">
                <a16:creationId xmlns:a16="http://schemas.microsoft.com/office/drawing/2014/main" id="{9137F032-5D29-4432-94B0-48332DF9F9DA}"/>
              </a:ext>
            </a:extLst>
          </p:cNvPr>
          <p:cNvSpPr>
            <a:spLocks noGrp="1"/>
          </p:cNvSpPr>
          <p:nvPr>
            <p:ph type="pic" sz="quarter" idx="23"/>
          </p:nvPr>
        </p:nvSpPr>
        <p:spPr>
          <a:xfrm>
            <a:off x="4988983" y="4775706"/>
            <a:ext cx="1422400" cy="1377471"/>
          </a:xfrm>
          <a:prstGeom prst="rect">
            <a:avLst/>
          </a:prstGeom>
        </p:spPr>
        <p:txBody>
          <a:bodyPr/>
          <a:lstStyle>
            <a:lvl1pPr marL="0" indent="0">
              <a:buFontTx/>
              <a:buNone/>
              <a:defRPr sz="1867"/>
            </a:lvl1pPr>
          </a:lstStyle>
          <a:p>
            <a:r>
              <a:rPr lang="en-US"/>
              <a:t>Click icon to add picture</a:t>
            </a:r>
          </a:p>
        </p:txBody>
      </p:sp>
      <p:sp>
        <p:nvSpPr>
          <p:cNvPr id="22" name="Picture Placeholder 2">
            <a:extLst>
              <a:ext uri="{FF2B5EF4-FFF2-40B4-BE49-F238E27FC236}">
                <a16:creationId xmlns:a16="http://schemas.microsoft.com/office/drawing/2014/main" id="{9A6EF375-3383-4F9B-9FF5-32AD7FB2B161}"/>
              </a:ext>
            </a:extLst>
          </p:cNvPr>
          <p:cNvSpPr>
            <a:spLocks noGrp="1"/>
          </p:cNvSpPr>
          <p:nvPr>
            <p:ph type="pic" sz="quarter" idx="24"/>
          </p:nvPr>
        </p:nvSpPr>
        <p:spPr>
          <a:xfrm>
            <a:off x="4988983" y="3130823"/>
            <a:ext cx="1422400" cy="1422400"/>
          </a:xfrm>
          <a:prstGeom prst="rect">
            <a:avLst/>
          </a:prstGeom>
        </p:spPr>
        <p:txBody>
          <a:bodyPr/>
          <a:lstStyle>
            <a:lvl1pPr marL="0" indent="0">
              <a:buFontTx/>
              <a:buNone/>
              <a:defRPr sz="1867"/>
            </a:lvl1pPr>
          </a:lstStyle>
          <a:p>
            <a:r>
              <a:rPr lang="en-US"/>
              <a:t>Click icon to add picture</a:t>
            </a:r>
          </a:p>
        </p:txBody>
      </p:sp>
      <p:sp>
        <p:nvSpPr>
          <p:cNvPr id="27" name="Picture Placeholder 2">
            <a:extLst>
              <a:ext uri="{FF2B5EF4-FFF2-40B4-BE49-F238E27FC236}">
                <a16:creationId xmlns:a16="http://schemas.microsoft.com/office/drawing/2014/main" id="{0E53A080-AC95-4A06-AA3F-EB48A1B1D3E0}"/>
              </a:ext>
            </a:extLst>
          </p:cNvPr>
          <p:cNvSpPr>
            <a:spLocks noGrp="1"/>
          </p:cNvSpPr>
          <p:nvPr>
            <p:ph type="pic" sz="quarter" idx="29"/>
          </p:nvPr>
        </p:nvSpPr>
        <p:spPr>
          <a:xfrm>
            <a:off x="4978400" y="1480732"/>
            <a:ext cx="1422400" cy="1422400"/>
          </a:xfrm>
          <a:prstGeom prst="rect">
            <a:avLst/>
          </a:prstGeom>
        </p:spPr>
        <p:txBody>
          <a:bodyPr/>
          <a:lstStyle>
            <a:lvl1pPr marL="0" indent="0">
              <a:buFontTx/>
              <a:buNone/>
              <a:defRPr sz="1867"/>
            </a:lvl1pPr>
          </a:lstStyle>
          <a:p>
            <a:r>
              <a:rPr lang="en-US"/>
              <a:t>Click icon to add picture</a:t>
            </a:r>
          </a:p>
        </p:txBody>
      </p:sp>
      <p:pic>
        <p:nvPicPr>
          <p:cNvPr id="14" name="Graphic 13">
            <a:extLst>
              <a:ext uri="{FF2B5EF4-FFF2-40B4-BE49-F238E27FC236}">
                <a16:creationId xmlns:a16="http://schemas.microsoft.com/office/drawing/2014/main" id="{FF7A9357-957B-4F9A-AB0A-726149BE5B8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91600" y="610518"/>
            <a:ext cx="2580844" cy="456282"/>
          </a:xfrm>
          <a:prstGeom prst="rect">
            <a:avLst/>
          </a:prstGeom>
        </p:spPr>
      </p:pic>
      <p:sp>
        <p:nvSpPr>
          <p:cNvPr id="15" name="Text Placeholder 2">
            <a:extLst>
              <a:ext uri="{FF2B5EF4-FFF2-40B4-BE49-F238E27FC236}">
                <a16:creationId xmlns:a16="http://schemas.microsoft.com/office/drawing/2014/main" id="{E6CD7D65-867A-42EE-BCB9-5AD3ECDAFE40}"/>
              </a:ext>
            </a:extLst>
          </p:cNvPr>
          <p:cNvSpPr>
            <a:spLocks noGrp="1"/>
          </p:cNvSpPr>
          <p:nvPr>
            <p:ph type="body" sz="quarter" idx="37" hasCustomPrompt="1"/>
          </p:nvPr>
        </p:nvSpPr>
        <p:spPr>
          <a:xfrm>
            <a:off x="6512453" y="1876085"/>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16" name="Text Placeholder 2">
            <a:extLst>
              <a:ext uri="{FF2B5EF4-FFF2-40B4-BE49-F238E27FC236}">
                <a16:creationId xmlns:a16="http://schemas.microsoft.com/office/drawing/2014/main" id="{F84C9494-7FB9-4899-A31E-B9FC494EDC14}"/>
              </a:ext>
            </a:extLst>
          </p:cNvPr>
          <p:cNvSpPr>
            <a:spLocks noGrp="1"/>
          </p:cNvSpPr>
          <p:nvPr>
            <p:ph type="body" sz="quarter" idx="38" hasCustomPrompt="1"/>
          </p:nvPr>
        </p:nvSpPr>
        <p:spPr>
          <a:xfrm>
            <a:off x="6502400" y="1495932"/>
            <a:ext cx="5080000" cy="446616"/>
          </a:xfrm>
        </p:spPr>
        <p:txBody>
          <a:bodyPr/>
          <a:lstStyle>
            <a:lvl1pPr>
              <a:lnSpc>
                <a:spcPts val="1800"/>
              </a:lnSpc>
              <a:defRPr sz="3200">
                <a:solidFill>
                  <a:schemeClr val="accent1"/>
                </a:solidFill>
              </a:defRPr>
            </a:lvl1pPr>
            <a:lvl2pPr>
              <a:defRPr sz="2400"/>
            </a:lvl2pPr>
            <a:lvl3pPr>
              <a:defRPr sz="2400"/>
            </a:lvl3pPr>
            <a:lvl4pPr>
              <a:defRPr sz="2400"/>
            </a:lvl4pPr>
            <a:lvl5pPr>
              <a:defRPr sz="2400"/>
            </a:lvl5pPr>
          </a:lstStyle>
          <a:p>
            <a:pPr lvl="0"/>
            <a:r>
              <a:rPr lang="en-US"/>
              <a:t>Name</a:t>
            </a:r>
          </a:p>
        </p:txBody>
      </p:sp>
      <p:sp>
        <p:nvSpPr>
          <p:cNvPr id="17" name="Text Placeholder 2">
            <a:extLst>
              <a:ext uri="{FF2B5EF4-FFF2-40B4-BE49-F238E27FC236}">
                <a16:creationId xmlns:a16="http://schemas.microsoft.com/office/drawing/2014/main" id="{A81B5FFB-652C-48EB-B0C1-B9D7EF05335D}"/>
              </a:ext>
            </a:extLst>
          </p:cNvPr>
          <p:cNvSpPr>
            <a:spLocks noGrp="1"/>
          </p:cNvSpPr>
          <p:nvPr>
            <p:ph type="body" sz="quarter" idx="41" hasCustomPrompt="1"/>
          </p:nvPr>
        </p:nvSpPr>
        <p:spPr>
          <a:xfrm>
            <a:off x="6512453" y="3596640"/>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18" name="Text Placeholder 2">
            <a:extLst>
              <a:ext uri="{FF2B5EF4-FFF2-40B4-BE49-F238E27FC236}">
                <a16:creationId xmlns:a16="http://schemas.microsoft.com/office/drawing/2014/main" id="{1DBDE8F0-E041-4A50-BA1E-23E37E54C2CF}"/>
              </a:ext>
            </a:extLst>
          </p:cNvPr>
          <p:cNvSpPr>
            <a:spLocks noGrp="1"/>
          </p:cNvSpPr>
          <p:nvPr>
            <p:ph type="body" sz="quarter" idx="42" hasCustomPrompt="1"/>
          </p:nvPr>
        </p:nvSpPr>
        <p:spPr>
          <a:xfrm>
            <a:off x="6502400" y="3216487"/>
            <a:ext cx="5080000" cy="446616"/>
          </a:xfrm>
        </p:spPr>
        <p:txBody>
          <a:bodyPr/>
          <a:lstStyle>
            <a:lvl1pPr>
              <a:lnSpc>
                <a:spcPts val="1800"/>
              </a:lnSpc>
              <a:defRPr sz="3200">
                <a:solidFill>
                  <a:schemeClr val="accent1"/>
                </a:solidFill>
              </a:defRPr>
            </a:lvl1pPr>
            <a:lvl2pPr>
              <a:defRPr sz="2400"/>
            </a:lvl2pPr>
            <a:lvl3pPr>
              <a:defRPr sz="2400"/>
            </a:lvl3pPr>
            <a:lvl4pPr>
              <a:defRPr sz="2400"/>
            </a:lvl4pPr>
            <a:lvl5pPr>
              <a:defRPr sz="2400"/>
            </a:lvl5pPr>
          </a:lstStyle>
          <a:p>
            <a:pPr lvl="0"/>
            <a:r>
              <a:rPr lang="en-US"/>
              <a:t>Name</a:t>
            </a:r>
          </a:p>
        </p:txBody>
      </p:sp>
      <p:sp>
        <p:nvSpPr>
          <p:cNvPr id="19" name="Text Placeholder 2">
            <a:extLst>
              <a:ext uri="{FF2B5EF4-FFF2-40B4-BE49-F238E27FC236}">
                <a16:creationId xmlns:a16="http://schemas.microsoft.com/office/drawing/2014/main" id="{7C3A6B43-B5AB-4908-9EF8-6F5752105C97}"/>
              </a:ext>
            </a:extLst>
          </p:cNvPr>
          <p:cNvSpPr>
            <a:spLocks noGrp="1"/>
          </p:cNvSpPr>
          <p:nvPr>
            <p:ph type="body" sz="quarter" idx="43" hasCustomPrompt="1"/>
          </p:nvPr>
        </p:nvSpPr>
        <p:spPr>
          <a:xfrm>
            <a:off x="6512453" y="5196840"/>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20" name="Text Placeholder 2">
            <a:extLst>
              <a:ext uri="{FF2B5EF4-FFF2-40B4-BE49-F238E27FC236}">
                <a16:creationId xmlns:a16="http://schemas.microsoft.com/office/drawing/2014/main" id="{C55AD271-2124-4EE7-9970-301AED64925A}"/>
              </a:ext>
            </a:extLst>
          </p:cNvPr>
          <p:cNvSpPr>
            <a:spLocks noGrp="1"/>
          </p:cNvSpPr>
          <p:nvPr>
            <p:ph type="body" sz="quarter" idx="44" hasCustomPrompt="1"/>
          </p:nvPr>
        </p:nvSpPr>
        <p:spPr>
          <a:xfrm>
            <a:off x="6502400" y="4816687"/>
            <a:ext cx="5080000" cy="446616"/>
          </a:xfrm>
        </p:spPr>
        <p:txBody>
          <a:bodyPr/>
          <a:lstStyle>
            <a:lvl1pPr>
              <a:lnSpc>
                <a:spcPts val="1800"/>
              </a:lnSpc>
              <a:defRPr sz="3200">
                <a:solidFill>
                  <a:schemeClr val="accent1"/>
                </a:solidFill>
              </a:defRPr>
            </a:lvl1pPr>
            <a:lvl2pPr>
              <a:defRPr sz="2400"/>
            </a:lvl2pPr>
            <a:lvl3pPr>
              <a:defRPr sz="2400"/>
            </a:lvl3pPr>
            <a:lvl4pPr>
              <a:defRPr sz="2400"/>
            </a:lvl4pPr>
            <a:lvl5pPr>
              <a:defRPr sz="2400"/>
            </a:lvl5pPr>
          </a:lstStyle>
          <a:p>
            <a:pPr lvl="0"/>
            <a:r>
              <a:rPr lang="en-US"/>
              <a:t>Name</a:t>
            </a:r>
          </a:p>
        </p:txBody>
      </p:sp>
    </p:spTree>
    <p:extLst>
      <p:ext uri="{BB962C8B-B14F-4D97-AF65-F5344CB8AC3E}">
        <p14:creationId xmlns:p14="http://schemas.microsoft.com/office/powerpoint/2010/main" val="159214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 Presenter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F73811-8206-4E54-8C90-AB5DAAEEF3C5}"/>
              </a:ext>
            </a:extLst>
          </p:cNvPr>
          <p:cNvSpPr/>
          <p:nvPr userDrawn="1"/>
        </p:nvSpPr>
        <p:spPr>
          <a:xfrm>
            <a:off x="0" y="2209800"/>
            <a:ext cx="12192000" cy="382290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09600" y="6237583"/>
            <a:ext cx="2946400" cy="266676"/>
          </a:xfrm>
          <a:prstGeom prst="rect">
            <a:avLst/>
          </a:prstGeom>
          <a:noFill/>
        </p:spPr>
        <p:txBody>
          <a:bodyPr wrap="square" lIns="0" tIns="0" rIns="0" bIns="0" rtlCol="0" anchor="t" anchorCtr="0">
            <a:spAutoFit/>
          </a:bodyPr>
          <a:lstStyle/>
          <a:p>
            <a:pPr algn="l"/>
            <a:r>
              <a:rPr lang="en-US" sz="1733" b="0" i="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609600" y="4343400"/>
            <a:ext cx="51816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sp>
        <p:nvSpPr>
          <p:cNvPr id="12" name="Picture Placeholder 2">
            <a:extLst>
              <a:ext uri="{FF2B5EF4-FFF2-40B4-BE49-F238E27FC236}">
                <a16:creationId xmlns:a16="http://schemas.microsoft.com/office/drawing/2014/main" id="{B6FD92F2-F828-496E-8F1C-61DB385EF7CE}"/>
              </a:ext>
            </a:extLst>
          </p:cNvPr>
          <p:cNvSpPr>
            <a:spLocks noGrp="1"/>
          </p:cNvSpPr>
          <p:nvPr>
            <p:ph type="pic" sz="quarter" idx="23"/>
          </p:nvPr>
        </p:nvSpPr>
        <p:spPr>
          <a:xfrm>
            <a:off x="4988983" y="4388083"/>
            <a:ext cx="1422400" cy="1377471"/>
          </a:xfrm>
          <a:prstGeom prst="rect">
            <a:avLst/>
          </a:prstGeom>
        </p:spPr>
        <p:txBody>
          <a:bodyPr/>
          <a:lstStyle>
            <a:lvl1pPr marL="0" indent="0">
              <a:buFontTx/>
              <a:buNone/>
              <a:defRPr sz="1867"/>
            </a:lvl1pPr>
          </a:lstStyle>
          <a:p>
            <a:r>
              <a:rPr lang="en-US"/>
              <a:t>Click icon to add picture</a:t>
            </a:r>
          </a:p>
        </p:txBody>
      </p:sp>
      <p:sp>
        <p:nvSpPr>
          <p:cNvPr id="13" name="Picture Placeholder 2">
            <a:extLst>
              <a:ext uri="{FF2B5EF4-FFF2-40B4-BE49-F238E27FC236}">
                <a16:creationId xmlns:a16="http://schemas.microsoft.com/office/drawing/2014/main" id="{7CCD5B95-3A36-41EE-B5AD-43D76EDFB644}"/>
              </a:ext>
            </a:extLst>
          </p:cNvPr>
          <p:cNvSpPr>
            <a:spLocks noGrp="1"/>
          </p:cNvSpPr>
          <p:nvPr>
            <p:ph type="pic" sz="quarter" idx="24"/>
          </p:nvPr>
        </p:nvSpPr>
        <p:spPr>
          <a:xfrm>
            <a:off x="4988983" y="2743200"/>
            <a:ext cx="1422400" cy="1422400"/>
          </a:xfrm>
          <a:prstGeom prst="rect">
            <a:avLst/>
          </a:prstGeom>
        </p:spPr>
        <p:txBody>
          <a:bodyPr/>
          <a:lstStyle>
            <a:lvl1pPr marL="0" indent="0">
              <a:buFontTx/>
              <a:buNone/>
              <a:defRPr sz="1867"/>
            </a:lvl1pPr>
          </a:lstStyle>
          <a:p>
            <a:r>
              <a:rPr lang="en-US"/>
              <a:t>Click icon to add picture</a:t>
            </a:r>
          </a:p>
        </p:txBody>
      </p:sp>
      <p:pic>
        <p:nvPicPr>
          <p:cNvPr id="14" name="Graphic 13">
            <a:extLst>
              <a:ext uri="{FF2B5EF4-FFF2-40B4-BE49-F238E27FC236}">
                <a16:creationId xmlns:a16="http://schemas.microsoft.com/office/drawing/2014/main" id="{1FCB10ED-2DCA-4D34-8223-6E902B803D7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91600" y="610518"/>
            <a:ext cx="2580844" cy="456282"/>
          </a:xfrm>
          <a:prstGeom prst="rect">
            <a:avLst/>
          </a:prstGeom>
        </p:spPr>
      </p:pic>
      <p:sp>
        <p:nvSpPr>
          <p:cNvPr id="16" name="Text Placeholder 2">
            <a:extLst>
              <a:ext uri="{FF2B5EF4-FFF2-40B4-BE49-F238E27FC236}">
                <a16:creationId xmlns:a16="http://schemas.microsoft.com/office/drawing/2014/main" id="{72C0D076-7DC2-42E2-A3CA-FF857FB1F159}"/>
              </a:ext>
            </a:extLst>
          </p:cNvPr>
          <p:cNvSpPr>
            <a:spLocks noGrp="1"/>
          </p:cNvSpPr>
          <p:nvPr>
            <p:ph type="body" sz="quarter" idx="41" hasCustomPrompt="1"/>
          </p:nvPr>
        </p:nvSpPr>
        <p:spPr>
          <a:xfrm>
            <a:off x="6512453" y="3178114"/>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17" name="Text Placeholder 2">
            <a:extLst>
              <a:ext uri="{FF2B5EF4-FFF2-40B4-BE49-F238E27FC236}">
                <a16:creationId xmlns:a16="http://schemas.microsoft.com/office/drawing/2014/main" id="{985A10F7-9964-4278-A130-2890FC7AE3EE}"/>
              </a:ext>
            </a:extLst>
          </p:cNvPr>
          <p:cNvSpPr>
            <a:spLocks noGrp="1"/>
          </p:cNvSpPr>
          <p:nvPr>
            <p:ph type="body" sz="quarter" idx="42" hasCustomPrompt="1"/>
          </p:nvPr>
        </p:nvSpPr>
        <p:spPr>
          <a:xfrm>
            <a:off x="6502400" y="2797961"/>
            <a:ext cx="5080000" cy="446616"/>
          </a:xfrm>
        </p:spPr>
        <p:txBody>
          <a:bodyPr/>
          <a:lstStyle>
            <a:lvl1pPr>
              <a:lnSpc>
                <a:spcPts val="1800"/>
              </a:lnSpc>
              <a:defRPr sz="3200">
                <a:solidFill>
                  <a:schemeClr val="accent1"/>
                </a:solidFill>
              </a:defRPr>
            </a:lvl1pPr>
            <a:lvl2pPr>
              <a:defRPr sz="2400"/>
            </a:lvl2pPr>
            <a:lvl3pPr>
              <a:defRPr sz="2400"/>
            </a:lvl3pPr>
            <a:lvl4pPr>
              <a:defRPr sz="2400"/>
            </a:lvl4pPr>
            <a:lvl5pPr>
              <a:defRPr sz="2400"/>
            </a:lvl5pPr>
          </a:lstStyle>
          <a:p>
            <a:pPr lvl="0"/>
            <a:r>
              <a:rPr lang="en-US"/>
              <a:t>Name</a:t>
            </a:r>
          </a:p>
        </p:txBody>
      </p:sp>
      <p:sp>
        <p:nvSpPr>
          <p:cNvPr id="21" name="Text Placeholder 2">
            <a:extLst>
              <a:ext uri="{FF2B5EF4-FFF2-40B4-BE49-F238E27FC236}">
                <a16:creationId xmlns:a16="http://schemas.microsoft.com/office/drawing/2014/main" id="{06FABCE8-F680-4C70-B7ED-22A5DFBFC379}"/>
              </a:ext>
            </a:extLst>
          </p:cNvPr>
          <p:cNvSpPr>
            <a:spLocks noGrp="1"/>
          </p:cNvSpPr>
          <p:nvPr>
            <p:ph type="body" sz="quarter" idx="43" hasCustomPrompt="1"/>
          </p:nvPr>
        </p:nvSpPr>
        <p:spPr>
          <a:xfrm>
            <a:off x="6512453" y="4860017"/>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22" name="Text Placeholder 2">
            <a:extLst>
              <a:ext uri="{FF2B5EF4-FFF2-40B4-BE49-F238E27FC236}">
                <a16:creationId xmlns:a16="http://schemas.microsoft.com/office/drawing/2014/main" id="{20066802-94B3-471C-9DD0-0BAFB715A750}"/>
              </a:ext>
            </a:extLst>
          </p:cNvPr>
          <p:cNvSpPr>
            <a:spLocks noGrp="1"/>
          </p:cNvSpPr>
          <p:nvPr>
            <p:ph type="body" sz="quarter" idx="44" hasCustomPrompt="1"/>
          </p:nvPr>
        </p:nvSpPr>
        <p:spPr>
          <a:xfrm>
            <a:off x="6502400" y="4479864"/>
            <a:ext cx="5080000" cy="446616"/>
          </a:xfrm>
        </p:spPr>
        <p:txBody>
          <a:bodyPr/>
          <a:lstStyle>
            <a:lvl1pPr>
              <a:lnSpc>
                <a:spcPts val="1800"/>
              </a:lnSpc>
              <a:defRPr sz="3200">
                <a:solidFill>
                  <a:schemeClr val="accent1"/>
                </a:solidFill>
              </a:defRPr>
            </a:lvl1pPr>
            <a:lvl2pPr>
              <a:defRPr sz="2400"/>
            </a:lvl2pPr>
            <a:lvl3pPr>
              <a:defRPr sz="2400"/>
            </a:lvl3pPr>
            <a:lvl4pPr>
              <a:defRPr sz="2400"/>
            </a:lvl4pPr>
            <a:lvl5pPr>
              <a:defRPr sz="2400"/>
            </a:lvl5pPr>
          </a:lstStyle>
          <a:p>
            <a:pPr lvl="0"/>
            <a:r>
              <a:rPr lang="en-US"/>
              <a:t>Name</a:t>
            </a:r>
          </a:p>
        </p:txBody>
      </p:sp>
    </p:spTree>
    <p:extLst>
      <p:ext uri="{BB962C8B-B14F-4D97-AF65-F5344CB8AC3E}">
        <p14:creationId xmlns:p14="http://schemas.microsoft.com/office/powerpoint/2010/main" val="260991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2 People">
    <p:bg>
      <p:bgPr>
        <a:solidFill>
          <a:schemeClr val="bg1"/>
        </a:solidFill>
        <a:effectLst/>
      </p:bgPr>
    </p:bg>
    <p:spTree>
      <p:nvGrpSpPr>
        <p:cNvPr id="1" name=""/>
        <p:cNvGrpSpPr/>
        <p:nvPr/>
      </p:nvGrpSpPr>
      <p:grpSpPr>
        <a:xfrm>
          <a:off x="0" y="0"/>
          <a:ext cx="0" cy="0"/>
          <a:chOff x="0" y="0"/>
          <a:chExt cx="0" cy="0"/>
        </a:xfrm>
      </p:grpSpPr>
      <p:pic>
        <p:nvPicPr>
          <p:cNvPr id="8" name="Picture 7" descr="A row of yellow school buses&#10;&#10;AI-generated content may be incorrect.">
            <a:extLst>
              <a:ext uri="{FF2B5EF4-FFF2-40B4-BE49-F238E27FC236}">
                <a16:creationId xmlns:a16="http://schemas.microsoft.com/office/drawing/2014/main" id="{A85408EE-EB71-7679-3A3B-076D2AB322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descr="Alternate_Shape_Orance.png">
            <a:extLst>
              <a:ext uri="{FF2B5EF4-FFF2-40B4-BE49-F238E27FC236}">
                <a16:creationId xmlns:a16="http://schemas.microsoft.com/office/drawing/2014/main" id="{1BC25609-6B1C-40A3-9460-71745C2866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4899" y="527446"/>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5" name="Title 1">
            <a:extLst>
              <a:ext uri="{FF2B5EF4-FFF2-40B4-BE49-F238E27FC236}">
                <a16:creationId xmlns:a16="http://schemas.microsoft.com/office/drawing/2014/main" id="{0B4C4C87-A766-434F-AF86-6DDA24A0AF33}"/>
              </a:ext>
            </a:extLst>
          </p:cNvPr>
          <p:cNvSpPr>
            <a:spLocks noGrp="1"/>
          </p:cNvSpPr>
          <p:nvPr>
            <p:ph type="ctrTitle" hasCustomPrompt="1"/>
          </p:nvPr>
        </p:nvSpPr>
        <p:spPr>
          <a:xfrm>
            <a:off x="914400" y="2900962"/>
            <a:ext cx="4978400" cy="2039020"/>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6" name="Text Placeholder 29">
            <a:extLst>
              <a:ext uri="{FF2B5EF4-FFF2-40B4-BE49-F238E27FC236}">
                <a16:creationId xmlns:a16="http://schemas.microsoft.com/office/drawing/2014/main" id="{5249B4A3-E228-4BDF-8581-A3B1F12A2D9A}"/>
              </a:ext>
            </a:extLst>
          </p:cNvPr>
          <p:cNvSpPr>
            <a:spLocks noGrp="1"/>
          </p:cNvSpPr>
          <p:nvPr>
            <p:ph type="body" sz="quarter" idx="10" hasCustomPrompt="1"/>
          </p:nvPr>
        </p:nvSpPr>
        <p:spPr>
          <a:xfrm>
            <a:off x="914400" y="4993957"/>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7" name="Text Placeholder 8">
            <a:extLst>
              <a:ext uri="{FF2B5EF4-FFF2-40B4-BE49-F238E27FC236}">
                <a16:creationId xmlns:a16="http://schemas.microsoft.com/office/drawing/2014/main" id="{FC9921B2-4F7A-4B9D-801E-EF8B63526173}"/>
              </a:ext>
            </a:extLst>
          </p:cNvPr>
          <p:cNvSpPr>
            <a:spLocks noGrp="1"/>
          </p:cNvSpPr>
          <p:nvPr>
            <p:ph type="body" sz="quarter" idx="11" hasCustomPrompt="1"/>
          </p:nvPr>
        </p:nvSpPr>
        <p:spPr>
          <a:xfrm>
            <a:off x="914400" y="5765800"/>
            <a:ext cx="2438400" cy="492442"/>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1D0AAB1F-4C4F-40D4-82E9-E8B951A519AD}" type="datetime4">
              <a:rPr lang="en-US" smtClean="0"/>
              <a:t>July 6, 2021</a:t>
            </a:fld>
            <a:endParaRPr lang="en-US"/>
          </a:p>
        </p:txBody>
      </p:sp>
      <p:pic>
        <p:nvPicPr>
          <p:cNvPr id="11" name="Graphic 10">
            <a:extLst>
              <a:ext uri="{FF2B5EF4-FFF2-40B4-BE49-F238E27FC236}">
                <a16:creationId xmlns:a16="http://schemas.microsoft.com/office/drawing/2014/main" id="{F8E3DD90-7A50-43F6-8A47-9AAB6CD69B9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82019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 Presen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F95C90-0766-48E5-8A6A-B09BFFE8BF85}"/>
              </a:ext>
            </a:extLst>
          </p:cNvPr>
          <p:cNvSpPr/>
          <p:nvPr userDrawn="1"/>
        </p:nvSpPr>
        <p:spPr>
          <a:xfrm>
            <a:off x="0" y="2286000"/>
            <a:ext cx="12192000" cy="304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09600" y="6237583"/>
            <a:ext cx="2946400" cy="266676"/>
          </a:xfrm>
          <a:prstGeom prst="rect">
            <a:avLst/>
          </a:prstGeom>
          <a:noFill/>
        </p:spPr>
        <p:txBody>
          <a:bodyPr wrap="square" lIns="0" tIns="0" rIns="0" bIns="0" rtlCol="0" anchor="t" anchorCtr="0">
            <a:spAutoFit/>
          </a:bodyPr>
          <a:lstStyle/>
          <a:p>
            <a:pPr algn="l"/>
            <a:r>
              <a:rPr lang="en-US" sz="1733" b="0" i="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609600" y="4030318"/>
            <a:ext cx="42672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sp>
        <p:nvSpPr>
          <p:cNvPr id="11" name="Picture Placeholder 2">
            <a:extLst>
              <a:ext uri="{FF2B5EF4-FFF2-40B4-BE49-F238E27FC236}">
                <a16:creationId xmlns:a16="http://schemas.microsoft.com/office/drawing/2014/main" id="{8A600DF6-D951-4584-B2C1-55F765B98A62}"/>
              </a:ext>
            </a:extLst>
          </p:cNvPr>
          <p:cNvSpPr>
            <a:spLocks noGrp="1"/>
          </p:cNvSpPr>
          <p:nvPr>
            <p:ph type="pic" sz="quarter" idx="24"/>
          </p:nvPr>
        </p:nvSpPr>
        <p:spPr>
          <a:xfrm>
            <a:off x="4988983" y="3130823"/>
            <a:ext cx="1422400" cy="1422400"/>
          </a:xfrm>
          <a:prstGeom prst="rect">
            <a:avLst/>
          </a:prstGeom>
        </p:spPr>
        <p:txBody>
          <a:bodyPr/>
          <a:lstStyle>
            <a:lvl1pPr marL="0" indent="0">
              <a:buFontTx/>
              <a:buNone/>
              <a:defRPr sz="1867"/>
            </a:lvl1pPr>
          </a:lstStyle>
          <a:p>
            <a:r>
              <a:rPr lang="en-US"/>
              <a:t>Click icon to add picture</a:t>
            </a:r>
          </a:p>
        </p:txBody>
      </p:sp>
      <p:pic>
        <p:nvPicPr>
          <p:cNvPr id="10" name="Graphic 9">
            <a:extLst>
              <a:ext uri="{FF2B5EF4-FFF2-40B4-BE49-F238E27FC236}">
                <a16:creationId xmlns:a16="http://schemas.microsoft.com/office/drawing/2014/main" id="{35769085-890D-4475-AD16-C9FB259F743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91600" y="610518"/>
            <a:ext cx="2580844" cy="456282"/>
          </a:xfrm>
          <a:prstGeom prst="rect">
            <a:avLst/>
          </a:prstGeom>
        </p:spPr>
      </p:pic>
      <p:sp>
        <p:nvSpPr>
          <p:cNvPr id="14" name="Text Placeholder 2">
            <a:extLst>
              <a:ext uri="{FF2B5EF4-FFF2-40B4-BE49-F238E27FC236}">
                <a16:creationId xmlns:a16="http://schemas.microsoft.com/office/drawing/2014/main" id="{53EA4FAB-A6DB-432A-8A66-D9CD64AC4446}"/>
              </a:ext>
            </a:extLst>
          </p:cNvPr>
          <p:cNvSpPr>
            <a:spLocks noGrp="1"/>
          </p:cNvSpPr>
          <p:nvPr>
            <p:ph type="body" sz="quarter" idx="41" hasCustomPrompt="1"/>
          </p:nvPr>
        </p:nvSpPr>
        <p:spPr>
          <a:xfrm>
            <a:off x="6512453" y="3596640"/>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15" name="Text Placeholder 2">
            <a:extLst>
              <a:ext uri="{FF2B5EF4-FFF2-40B4-BE49-F238E27FC236}">
                <a16:creationId xmlns:a16="http://schemas.microsoft.com/office/drawing/2014/main" id="{B141CEEC-810F-4AF6-95BE-3C45D79A7474}"/>
              </a:ext>
            </a:extLst>
          </p:cNvPr>
          <p:cNvSpPr>
            <a:spLocks noGrp="1"/>
          </p:cNvSpPr>
          <p:nvPr>
            <p:ph type="body" sz="quarter" idx="42" hasCustomPrompt="1"/>
          </p:nvPr>
        </p:nvSpPr>
        <p:spPr>
          <a:xfrm>
            <a:off x="6502400" y="3216487"/>
            <a:ext cx="5080000" cy="446616"/>
          </a:xfrm>
        </p:spPr>
        <p:txBody>
          <a:bodyPr/>
          <a:lstStyle>
            <a:lvl1pPr>
              <a:lnSpc>
                <a:spcPts val="1800"/>
              </a:lnSpc>
              <a:defRPr sz="3200">
                <a:solidFill>
                  <a:schemeClr val="accent1"/>
                </a:solidFill>
              </a:defRPr>
            </a:lvl1pPr>
            <a:lvl2pPr>
              <a:defRPr sz="2400"/>
            </a:lvl2pPr>
            <a:lvl3pPr>
              <a:defRPr sz="2400"/>
            </a:lvl3pPr>
            <a:lvl4pPr>
              <a:defRPr sz="2400"/>
            </a:lvl4pPr>
            <a:lvl5pPr>
              <a:defRPr sz="2400"/>
            </a:lvl5pPr>
          </a:lstStyle>
          <a:p>
            <a:pPr lvl="0"/>
            <a:r>
              <a:rPr lang="en-US"/>
              <a:t>Name</a:t>
            </a:r>
          </a:p>
        </p:txBody>
      </p:sp>
    </p:spTree>
    <p:extLst>
      <p:ext uri="{BB962C8B-B14F-4D97-AF65-F5344CB8AC3E}">
        <p14:creationId xmlns:p14="http://schemas.microsoft.com/office/powerpoint/2010/main" val="338534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_ThankYou">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D60B2D-6383-48B4-884E-929BBCCE41B9}"/>
              </a:ext>
            </a:extLst>
          </p:cNvPr>
          <p:cNvSpPr/>
          <p:nvPr userDrawn="1"/>
        </p:nvSpPr>
        <p:spPr>
          <a:xfrm>
            <a:off x="0" y="2616200"/>
            <a:ext cx="12192000" cy="304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09600" y="6237583"/>
            <a:ext cx="2946400" cy="266676"/>
          </a:xfrm>
          <a:prstGeom prst="rect">
            <a:avLst/>
          </a:prstGeom>
          <a:noFill/>
        </p:spPr>
        <p:txBody>
          <a:bodyPr wrap="square" lIns="0" tIns="0" rIns="0" bIns="0" rtlCol="0" anchor="t" anchorCtr="0">
            <a:spAutoFit/>
          </a:bodyPr>
          <a:lstStyle/>
          <a:p>
            <a:pPr algn="l"/>
            <a:r>
              <a:rPr lang="en-US" sz="1733" b="0" i="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609600" y="4140200"/>
            <a:ext cx="10972800" cy="664797"/>
          </a:xfrm>
          <a:prstGeom prst="rect">
            <a:avLst/>
          </a:prstGeom>
          <a:noFill/>
        </p:spPr>
        <p:txBody>
          <a:bodyPr vert="horz" lIns="0" tIns="0" rIns="0" bIns="0" numCol="1" rtlCol="0" anchor="t" anchorCtr="0">
            <a:spAutoFit/>
          </a:bodyPr>
          <a:lstStyle>
            <a:lvl1pPr>
              <a:defRPr b="0" i="0">
                <a:solidFill>
                  <a:schemeClr val="accent2"/>
                </a:solidFill>
                <a:latin typeface="Calibri"/>
                <a:cs typeface="Calibri"/>
              </a:defRPr>
            </a:lvl1pPr>
          </a:lstStyle>
          <a:p>
            <a:r>
              <a:rPr lang="en-US"/>
              <a:t>Thank you!</a:t>
            </a:r>
          </a:p>
        </p:txBody>
      </p:sp>
      <p:pic>
        <p:nvPicPr>
          <p:cNvPr id="8" name="Graphic 7">
            <a:extLst>
              <a:ext uri="{FF2B5EF4-FFF2-40B4-BE49-F238E27FC236}">
                <a16:creationId xmlns:a16="http://schemas.microsoft.com/office/drawing/2014/main" id="{61C466F0-F7A0-40E7-8B19-DC82D468695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91600" y="610518"/>
            <a:ext cx="2580844" cy="456282"/>
          </a:xfrm>
          <a:prstGeom prst="rect">
            <a:avLst/>
          </a:prstGeom>
        </p:spPr>
      </p:pic>
    </p:spTree>
    <p:extLst>
      <p:ext uri="{BB962C8B-B14F-4D97-AF65-F5344CB8AC3E}">
        <p14:creationId xmlns:p14="http://schemas.microsoft.com/office/powerpoint/2010/main" val="191493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Presenters">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609600" y="649461"/>
            <a:ext cx="51816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pic>
        <p:nvPicPr>
          <p:cNvPr id="13" name="Graphic 12">
            <a:extLst>
              <a:ext uri="{FF2B5EF4-FFF2-40B4-BE49-F238E27FC236}">
                <a16:creationId xmlns:a16="http://schemas.microsoft.com/office/drawing/2014/main" id="{734B5E26-BDF9-41E7-8F5E-3C15AB9851C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91600" y="610518"/>
            <a:ext cx="2580844" cy="456282"/>
          </a:xfrm>
          <a:prstGeom prst="rect">
            <a:avLst/>
          </a:prstGeom>
        </p:spPr>
      </p:pic>
      <p:sp>
        <p:nvSpPr>
          <p:cNvPr id="3" name="Text Placeholder 2">
            <a:extLst>
              <a:ext uri="{FF2B5EF4-FFF2-40B4-BE49-F238E27FC236}">
                <a16:creationId xmlns:a16="http://schemas.microsoft.com/office/drawing/2014/main" id="{4814B7A4-5F8B-434B-9FE0-17BB28D77DBC}"/>
              </a:ext>
            </a:extLst>
          </p:cNvPr>
          <p:cNvSpPr>
            <a:spLocks noGrp="1"/>
          </p:cNvSpPr>
          <p:nvPr>
            <p:ph type="body" sz="quarter" idx="35" hasCustomPrompt="1"/>
          </p:nvPr>
        </p:nvSpPr>
        <p:spPr>
          <a:xfrm>
            <a:off x="598488" y="2301240"/>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15" name="Text Placeholder 2">
            <a:extLst>
              <a:ext uri="{FF2B5EF4-FFF2-40B4-BE49-F238E27FC236}">
                <a16:creationId xmlns:a16="http://schemas.microsoft.com/office/drawing/2014/main" id="{D607C09C-46D8-46E8-A733-E6DC7A2E2DA3}"/>
              </a:ext>
            </a:extLst>
          </p:cNvPr>
          <p:cNvSpPr>
            <a:spLocks noGrp="1"/>
          </p:cNvSpPr>
          <p:nvPr>
            <p:ph type="body" sz="quarter" idx="36" hasCustomPrompt="1"/>
          </p:nvPr>
        </p:nvSpPr>
        <p:spPr>
          <a:xfrm>
            <a:off x="588435" y="1921087"/>
            <a:ext cx="5080000" cy="446616"/>
          </a:xfrm>
        </p:spPr>
        <p:txBody>
          <a:bodyPr/>
          <a:lstStyle>
            <a:lvl1pPr>
              <a:lnSpc>
                <a:spcPts val="1800"/>
              </a:lnSpc>
              <a:defRPr sz="3200">
                <a:solidFill>
                  <a:schemeClr val="accent2"/>
                </a:solidFill>
              </a:defRPr>
            </a:lvl1pPr>
            <a:lvl2pPr>
              <a:defRPr sz="2400"/>
            </a:lvl2pPr>
            <a:lvl3pPr>
              <a:defRPr sz="2400"/>
            </a:lvl3pPr>
            <a:lvl4pPr>
              <a:defRPr sz="2400"/>
            </a:lvl4pPr>
            <a:lvl5pPr>
              <a:defRPr sz="2400"/>
            </a:lvl5pPr>
          </a:lstStyle>
          <a:p>
            <a:pPr lvl="0"/>
            <a:r>
              <a:rPr lang="en-US"/>
              <a:t>Name</a:t>
            </a:r>
          </a:p>
        </p:txBody>
      </p:sp>
      <p:sp>
        <p:nvSpPr>
          <p:cNvPr id="16" name="Text Placeholder 2">
            <a:extLst>
              <a:ext uri="{FF2B5EF4-FFF2-40B4-BE49-F238E27FC236}">
                <a16:creationId xmlns:a16="http://schemas.microsoft.com/office/drawing/2014/main" id="{7CDFEDA2-5776-4489-A3F2-DB03BFAC86CD}"/>
              </a:ext>
            </a:extLst>
          </p:cNvPr>
          <p:cNvSpPr>
            <a:spLocks noGrp="1"/>
          </p:cNvSpPr>
          <p:nvPr>
            <p:ph type="body" sz="quarter" idx="37" hasCustomPrompt="1"/>
          </p:nvPr>
        </p:nvSpPr>
        <p:spPr>
          <a:xfrm>
            <a:off x="6142036" y="2295101"/>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17" name="Text Placeholder 2">
            <a:extLst>
              <a:ext uri="{FF2B5EF4-FFF2-40B4-BE49-F238E27FC236}">
                <a16:creationId xmlns:a16="http://schemas.microsoft.com/office/drawing/2014/main" id="{BA1981E3-EAE8-4489-AE8D-A2277CBE4B56}"/>
              </a:ext>
            </a:extLst>
          </p:cNvPr>
          <p:cNvSpPr>
            <a:spLocks noGrp="1"/>
          </p:cNvSpPr>
          <p:nvPr>
            <p:ph type="body" sz="quarter" idx="38" hasCustomPrompt="1"/>
          </p:nvPr>
        </p:nvSpPr>
        <p:spPr>
          <a:xfrm>
            <a:off x="6131983" y="1914948"/>
            <a:ext cx="5080000" cy="446616"/>
          </a:xfrm>
        </p:spPr>
        <p:txBody>
          <a:bodyPr/>
          <a:lstStyle>
            <a:lvl1pPr>
              <a:lnSpc>
                <a:spcPts val="1800"/>
              </a:lnSpc>
              <a:defRPr sz="3200">
                <a:solidFill>
                  <a:schemeClr val="accent2"/>
                </a:solidFill>
              </a:defRPr>
            </a:lvl1pPr>
            <a:lvl2pPr>
              <a:defRPr sz="2400"/>
            </a:lvl2pPr>
            <a:lvl3pPr>
              <a:defRPr sz="2400"/>
            </a:lvl3pPr>
            <a:lvl4pPr>
              <a:defRPr sz="2400"/>
            </a:lvl4pPr>
            <a:lvl5pPr>
              <a:defRPr sz="2400"/>
            </a:lvl5pPr>
          </a:lstStyle>
          <a:p>
            <a:pPr lvl="0"/>
            <a:r>
              <a:rPr lang="en-US"/>
              <a:t>Name</a:t>
            </a:r>
          </a:p>
        </p:txBody>
      </p:sp>
      <p:sp>
        <p:nvSpPr>
          <p:cNvPr id="18" name="Text Placeholder 2">
            <a:extLst>
              <a:ext uri="{FF2B5EF4-FFF2-40B4-BE49-F238E27FC236}">
                <a16:creationId xmlns:a16="http://schemas.microsoft.com/office/drawing/2014/main" id="{6256E0C5-AD8B-4909-BC2F-64A9AD63E9BB}"/>
              </a:ext>
            </a:extLst>
          </p:cNvPr>
          <p:cNvSpPr>
            <a:spLocks noGrp="1"/>
          </p:cNvSpPr>
          <p:nvPr>
            <p:ph type="body" sz="quarter" idx="39" hasCustomPrompt="1"/>
          </p:nvPr>
        </p:nvSpPr>
        <p:spPr>
          <a:xfrm>
            <a:off x="598488" y="4352501"/>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19" name="Text Placeholder 2">
            <a:extLst>
              <a:ext uri="{FF2B5EF4-FFF2-40B4-BE49-F238E27FC236}">
                <a16:creationId xmlns:a16="http://schemas.microsoft.com/office/drawing/2014/main" id="{9C80F724-0CF2-492D-9D40-BFDF372D91BD}"/>
              </a:ext>
            </a:extLst>
          </p:cNvPr>
          <p:cNvSpPr>
            <a:spLocks noGrp="1"/>
          </p:cNvSpPr>
          <p:nvPr>
            <p:ph type="body" sz="quarter" idx="40" hasCustomPrompt="1"/>
          </p:nvPr>
        </p:nvSpPr>
        <p:spPr>
          <a:xfrm>
            <a:off x="588435" y="3972348"/>
            <a:ext cx="5080000" cy="446616"/>
          </a:xfrm>
        </p:spPr>
        <p:txBody>
          <a:bodyPr/>
          <a:lstStyle>
            <a:lvl1pPr>
              <a:lnSpc>
                <a:spcPts val="1800"/>
              </a:lnSpc>
              <a:defRPr sz="3200">
                <a:solidFill>
                  <a:schemeClr val="accent2"/>
                </a:solidFill>
              </a:defRPr>
            </a:lvl1pPr>
            <a:lvl2pPr>
              <a:defRPr sz="2400"/>
            </a:lvl2pPr>
            <a:lvl3pPr>
              <a:defRPr sz="2400"/>
            </a:lvl3pPr>
            <a:lvl4pPr>
              <a:defRPr sz="2400"/>
            </a:lvl4pPr>
            <a:lvl5pPr>
              <a:defRPr sz="2400"/>
            </a:lvl5pPr>
          </a:lstStyle>
          <a:p>
            <a:pPr lvl="0"/>
            <a:r>
              <a:rPr lang="en-US"/>
              <a:t>Name</a:t>
            </a:r>
          </a:p>
        </p:txBody>
      </p:sp>
      <p:sp>
        <p:nvSpPr>
          <p:cNvPr id="20" name="Text Placeholder 2">
            <a:extLst>
              <a:ext uri="{FF2B5EF4-FFF2-40B4-BE49-F238E27FC236}">
                <a16:creationId xmlns:a16="http://schemas.microsoft.com/office/drawing/2014/main" id="{B9CB2857-42EB-4B1B-AEFD-5017D06D2FE2}"/>
              </a:ext>
            </a:extLst>
          </p:cNvPr>
          <p:cNvSpPr>
            <a:spLocks noGrp="1"/>
          </p:cNvSpPr>
          <p:nvPr>
            <p:ph type="body" sz="quarter" idx="41" hasCustomPrompt="1"/>
          </p:nvPr>
        </p:nvSpPr>
        <p:spPr>
          <a:xfrm>
            <a:off x="6142036" y="4346362"/>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21" name="Text Placeholder 2">
            <a:extLst>
              <a:ext uri="{FF2B5EF4-FFF2-40B4-BE49-F238E27FC236}">
                <a16:creationId xmlns:a16="http://schemas.microsoft.com/office/drawing/2014/main" id="{5B664886-B4C2-4728-B1C0-3F7FC97B5270}"/>
              </a:ext>
            </a:extLst>
          </p:cNvPr>
          <p:cNvSpPr>
            <a:spLocks noGrp="1"/>
          </p:cNvSpPr>
          <p:nvPr>
            <p:ph type="body" sz="quarter" idx="42" hasCustomPrompt="1"/>
          </p:nvPr>
        </p:nvSpPr>
        <p:spPr>
          <a:xfrm>
            <a:off x="6131983" y="3966209"/>
            <a:ext cx="5080000" cy="446616"/>
          </a:xfrm>
        </p:spPr>
        <p:txBody>
          <a:bodyPr/>
          <a:lstStyle>
            <a:lvl1pPr>
              <a:lnSpc>
                <a:spcPts val="1800"/>
              </a:lnSpc>
              <a:defRPr sz="3200">
                <a:solidFill>
                  <a:schemeClr val="accent2"/>
                </a:solidFill>
              </a:defRPr>
            </a:lvl1pPr>
            <a:lvl2pPr>
              <a:defRPr sz="2400"/>
            </a:lvl2pPr>
            <a:lvl3pPr>
              <a:defRPr sz="2400"/>
            </a:lvl3pPr>
            <a:lvl4pPr>
              <a:defRPr sz="2400"/>
            </a:lvl4pPr>
            <a:lvl5pPr>
              <a:defRPr sz="2400"/>
            </a:lvl5pPr>
          </a:lstStyle>
          <a:p>
            <a:pPr lvl="0"/>
            <a:r>
              <a:rPr lang="en-US"/>
              <a:t>Name</a:t>
            </a:r>
          </a:p>
        </p:txBody>
      </p:sp>
    </p:spTree>
    <p:extLst>
      <p:ext uri="{BB962C8B-B14F-4D97-AF65-F5344CB8AC3E}">
        <p14:creationId xmlns:p14="http://schemas.microsoft.com/office/powerpoint/2010/main" val="413910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 Presenters">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609600" y="4091758"/>
            <a:ext cx="37592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sp>
        <p:nvSpPr>
          <p:cNvPr id="21" name="Picture Placeholder 2">
            <a:extLst>
              <a:ext uri="{FF2B5EF4-FFF2-40B4-BE49-F238E27FC236}">
                <a16:creationId xmlns:a16="http://schemas.microsoft.com/office/drawing/2014/main" id="{9137F032-5D29-4432-94B0-48332DF9F9DA}"/>
              </a:ext>
            </a:extLst>
          </p:cNvPr>
          <p:cNvSpPr>
            <a:spLocks noGrp="1"/>
          </p:cNvSpPr>
          <p:nvPr>
            <p:ph type="pic" sz="quarter" idx="23"/>
          </p:nvPr>
        </p:nvSpPr>
        <p:spPr>
          <a:xfrm>
            <a:off x="4988983" y="4775706"/>
            <a:ext cx="1422400" cy="1377471"/>
          </a:xfrm>
          <a:prstGeom prst="rect">
            <a:avLst/>
          </a:prstGeom>
        </p:spPr>
        <p:txBody>
          <a:bodyPr/>
          <a:lstStyle>
            <a:lvl1pPr marL="0" indent="0">
              <a:buFontTx/>
              <a:buNone/>
              <a:defRPr sz="1867"/>
            </a:lvl1pPr>
          </a:lstStyle>
          <a:p>
            <a:r>
              <a:rPr lang="en-US"/>
              <a:t>Click icon to add picture</a:t>
            </a:r>
          </a:p>
        </p:txBody>
      </p:sp>
      <p:sp>
        <p:nvSpPr>
          <p:cNvPr id="22" name="Picture Placeholder 2">
            <a:extLst>
              <a:ext uri="{FF2B5EF4-FFF2-40B4-BE49-F238E27FC236}">
                <a16:creationId xmlns:a16="http://schemas.microsoft.com/office/drawing/2014/main" id="{9A6EF375-3383-4F9B-9FF5-32AD7FB2B161}"/>
              </a:ext>
            </a:extLst>
          </p:cNvPr>
          <p:cNvSpPr>
            <a:spLocks noGrp="1"/>
          </p:cNvSpPr>
          <p:nvPr>
            <p:ph type="pic" sz="quarter" idx="24"/>
          </p:nvPr>
        </p:nvSpPr>
        <p:spPr>
          <a:xfrm>
            <a:off x="4988983" y="3130823"/>
            <a:ext cx="1422400" cy="1422400"/>
          </a:xfrm>
          <a:prstGeom prst="rect">
            <a:avLst/>
          </a:prstGeom>
        </p:spPr>
        <p:txBody>
          <a:bodyPr/>
          <a:lstStyle>
            <a:lvl1pPr marL="0" indent="0">
              <a:buFontTx/>
              <a:buNone/>
              <a:defRPr sz="1867"/>
            </a:lvl1pPr>
          </a:lstStyle>
          <a:p>
            <a:r>
              <a:rPr lang="en-US"/>
              <a:t>Click icon to add picture</a:t>
            </a:r>
          </a:p>
        </p:txBody>
      </p:sp>
      <p:sp>
        <p:nvSpPr>
          <p:cNvPr id="27" name="Picture Placeholder 2">
            <a:extLst>
              <a:ext uri="{FF2B5EF4-FFF2-40B4-BE49-F238E27FC236}">
                <a16:creationId xmlns:a16="http://schemas.microsoft.com/office/drawing/2014/main" id="{0E53A080-AC95-4A06-AA3F-EB48A1B1D3E0}"/>
              </a:ext>
            </a:extLst>
          </p:cNvPr>
          <p:cNvSpPr>
            <a:spLocks noGrp="1"/>
          </p:cNvSpPr>
          <p:nvPr>
            <p:ph type="pic" sz="quarter" idx="29"/>
          </p:nvPr>
        </p:nvSpPr>
        <p:spPr>
          <a:xfrm>
            <a:off x="4978400" y="1480732"/>
            <a:ext cx="1422400" cy="1422400"/>
          </a:xfrm>
          <a:prstGeom prst="rect">
            <a:avLst/>
          </a:prstGeom>
        </p:spPr>
        <p:txBody>
          <a:bodyPr/>
          <a:lstStyle>
            <a:lvl1pPr marL="0" indent="0">
              <a:buFontTx/>
              <a:buNone/>
              <a:defRPr sz="1867"/>
            </a:lvl1pPr>
          </a:lstStyle>
          <a:p>
            <a:r>
              <a:rPr lang="en-US"/>
              <a:t>Click icon to add picture</a:t>
            </a:r>
          </a:p>
        </p:txBody>
      </p:sp>
      <p:pic>
        <p:nvPicPr>
          <p:cNvPr id="14" name="Graphic 13">
            <a:extLst>
              <a:ext uri="{FF2B5EF4-FFF2-40B4-BE49-F238E27FC236}">
                <a16:creationId xmlns:a16="http://schemas.microsoft.com/office/drawing/2014/main" id="{FF7A9357-957B-4F9A-AB0A-726149BE5B8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91600" y="610518"/>
            <a:ext cx="2580844" cy="456282"/>
          </a:xfrm>
          <a:prstGeom prst="rect">
            <a:avLst/>
          </a:prstGeom>
        </p:spPr>
      </p:pic>
      <p:sp>
        <p:nvSpPr>
          <p:cNvPr id="15" name="Text Placeholder 2">
            <a:extLst>
              <a:ext uri="{FF2B5EF4-FFF2-40B4-BE49-F238E27FC236}">
                <a16:creationId xmlns:a16="http://schemas.microsoft.com/office/drawing/2014/main" id="{E6CD7D65-867A-42EE-BCB9-5AD3ECDAFE40}"/>
              </a:ext>
            </a:extLst>
          </p:cNvPr>
          <p:cNvSpPr>
            <a:spLocks noGrp="1"/>
          </p:cNvSpPr>
          <p:nvPr>
            <p:ph type="body" sz="quarter" idx="37" hasCustomPrompt="1"/>
          </p:nvPr>
        </p:nvSpPr>
        <p:spPr>
          <a:xfrm>
            <a:off x="6512453" y="1876085"/>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16" name="Text Placeholder 2">
            <a:extLst>
              <a:ext uri="{FF2B5EF4-FFF2-40B4-BE49-F238E27FC236}">
                <a16:creationId xmlns:a16="http://schemas.microsoft.com/office/drawing/2014/main" id="{F84C9494-7FB9-4899-A31E-B9FC494EDC14}"/>
              </a:ext>
            </a:extLst>
          </p:cNvPr>
          <p:cNvSpPr>
            <a:spLocks noGrp="1"/>
          </p:cNvSpPr>
          <p:nvPr>
            <p:ph type="body" sz="quarter" idx="38" hasCustomPrompt="1"/>
          </p:nvPr>
        </p:nvSpPr>
        <p:spPr>
          <a:xfrm>
            <a:off x="6502400" y="1495932"/>
            <a:ext cx="5080000" cy="446616"/>
          </a:xfrm>
        </p:spPr>
        <p:txBody>
          <a:bodyPr/>
          <a:lstStyle>
            <a:lvl1pPr>
              <a:lnSpc>
                <a:spcPts val="1800"/>
              </a:lnSpc>
              <a:defRPr sz="3200">
                <a:solidFill>
                  <a:schemeClr val="accent2"/>
                </a:solidFill>
              </a:defRPr>
            </a:lvl1pPr>
            <a:lvl2pPr>
              <a:defRPr sz="2400"/>
            </a:lvl2pPr>
            <a:lvl3pPr>
              <a:defRPr sz="2400"/>
            </a:lvl3pPr>
            <a:lvl4pPr>
              <a:defRPr sz="2400"/>
            </a:lvl4pPr>
            <a:lvl5pPr>
              <a:defRPr sz="2400"/>
            </a:lvl5pPr>
          </a:lstStyle>
          <a:p>
            <a:pPr lvl="0"/>
            <a:r>
              <a:rPr lang="en-US"/>
              <a:t>Name</a:t>
            </a:r>
          </a:p>
        </p:txBody>
      </p:sp>
      <p:sp>
        <p:nvSpPr>
          <p:cNvPr id="17" name="Text Placeholder 2">
            <a:extLst>
              <a:ext uri="{FF2B5EF4-FFF2-40B4-BE49-F238E27FC236}">
                <a16:creationId xmlns:a16="http://schemas.microsoft.com/office/drawing/2014/main" id="{A81B5FFB-652C-48EB-B0C1-B9D7EF05335D}"/>
              </a:ext>
            </a:extLst>
          </p:cNvPr>
          <p:cNvSpPr>
            <a:spLocks noGrp="1"/>
          </p:cNvSpPr>
          <p:nvPr>
            <p:ph type="body" sz="quarter" idx="41" hasCustomPrompt="1"/>
          </p:nvPr>
        </p:nvSpPr>
        <p:spPr>
          <a:xfrm>
            <a:off x="6512453" y="3596640"/>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18" name="Text Placeholder 2">
            <a:extLst>
              <a:ext uri="{FF2B5EF4-FFF2-40B4-BE49-F238E27FC236}">
                <a16:creationId xmlns:a16="http://schemas.microsoft.com/office/drawing/2014/main" id="{1DBDE8F0-E041-4A50-BA1E-23E37E54C2CF}"/>
              </a:ext>
            </a:extLst>
          </p:cNvPr>
          <p:cNvSpPr>
            <a:spLocks noGrp="1"/>
          </p:cNvSpPr>
          <p:nvPr>
            <p:ph type="body" sz="quarter" idx="42" hasCustomPrompt="1"/>
          </p:nvPr>
        </p:nvSpPr>
        <p:spPr>
          <a:xfrm>
            <a:off x="6502400" y="3216487"/>
            <a:ext cx="5080000" cy="446616"/>
          </a:xfrm>
        </p:spPr>
        <p:txBody>
          <a:bodyPr/>
          <a:lstStyle>
            <a:lvl1pPr>
              <a:lnSpc>
                <a:spcPts val="1800"/>
              </a:lnSpc>
              <a:defRPr sz="3200">
                <a:solidFill>
                  <a:schemeClr val="accent2"/>
                </a:solidFill>
              </a:defRPr>
            </a:lvl1pPr>
            <a:lvl2pPr>
              <a:defRPr sz="2400"/>
            </a:lvl2pPr>
            <a:lvl3pPr>
              <a:defRPr sz="2400"/>
            </a:lvl3pPr>
            <a:lvl4pPr>
              <a:defRPr sz="2400"/>
            </a:lvl4pPr>
            <a:lvl5pPr>
              <a:defRPr sz="2400"/>
            </a:lvl5pPr>
          </a:lstStyle>
          <a:p>
            <a:pPr lvl="0"/>
            <a:r>
              <a:rPr lang="en-US"/>
              <a:t>Name</a:t>
            </a:r>
          </a:p>
        </p:txBody>
      </p:sp>
      <p:sp>
        <p:nvSpPr>
          <p:cNvPr id="19" name="Text Placeholder 2">
            <a:extLst>
              <a:ext uri="{FF2B5EF4-FFF2-40B4-BE49-F238E27FC236}">
                <a16:creationId xmlns:a16="http://schemas.microsoft.com/office/drawing/2014/main" id="{7C3A6B43-B5AB-4908-9EF8-6F5752105C97}"/>
              </a:ext>
            </a:extLst>
          </p:cNvPr>
          <p:cNvSpPr>
            <a:spLocks noGrp="1"/>
          </p:cNvSpPr>
          <p:nvPr>
            <p:ph type="body" sz="quarter" idx="43" hasCustomPrompt="1"/>
          </p:nvPr>
        </p:nvSpPr>
        <p:spPr>
          <a:xfrm>
            <a:off x="6512453" y="5196840"/>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20" name="Text Placeholder 2">
            <a:extLst>
              <a:ext uri="{FF2B5EF4-FFF2-40B4-BE49-F238E27FC236}">
                <a16:creationId xmlns:a16="http://schemas.microsoft.com/office/drawing/2014/main" id="{C55AD271-2124-4EE7-9970-301AED64925A}"/>
              </a:ext>
            </a:extLst>
          </p:cNvPr>
          <p:cNvSpPr>
            <a:spLocks noGrp="1"/>
          </p:cNvSpPr>
          <p:nvPr>
            <p:ph type="body" sz="quarter" idx="44" hasCustomPrompt="1"/>
          </p:nvPr>
        </p:nvSpPr>
        <p:spPr>
          <a:xfrm>
            <a:off x="6502400" y="4816687"/>
            <a:ext cx="5080000" cy="446616"/>
          </a:xfrm>
        </p:spPr>
        <p:txBody>
          <a:bodyPr/>
          <a:lstStyle>
            <a:lvl1pPr>
              <a:lnSpc>
                <a:spcPts val="1800"/>
              </a:lnSpc>
              <a:defRPr sz="3200">
                <a:solidFill>
                  <a:schemeClr val="accent2"/>
                </a:solidFill>
              </a:defRPr>
            </a:lvl1pPr>
            <a:lvl2pPr>
              <a:defRPr sz="2400"/>
            </a:lvl2pPr>
            <a:lvl3pPr>
              <a:defRPr sz="2400"/>
            </a:lvl3pPr>
            <a:lvl4pPr>
              <a:defRPr sz="2400"/>
            </a:lvl4pPr>
            <a:lvl5pPr>
              <a:defRPr sz="2400"/>
            </a:lvl5pPr>
          </a:lstStyle>
          <a:p>
            <a:pPr lvl="0"/>
            <a:r>
              <a:rPr lang="en-US"/>
              <a:t>Name</a:t>
            </a:r>
          </a:p>
        </p:txBody>
      </p:sp>
    </p:spTree>
    <p:extLst>
      <p:ext uri="{BB962C8B-B14F-4D97-AF65-F5344CB8AC3E}">
        <p14:creationId xmlns:p14="http://schemas.microsoft.com/office/powerpoint/2010/main" val="11270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Presenter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F73811-8206-4E54-8C90-AB5DAAEEF3C5}"/>
              </a:ext>
            </a:extLst>
          </p:cNvPr>
          <p:cNvSpPr/>
          <p:nvPr userDrawn="1"/>
        </p:nvSpPr>
        <p:spPr>
          <a:xfrm>
            <a:off x="0" y="2209800"/>
            <a:ext cx="12192000" cy="382290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hasCustomPrompt="1"/>
          </p:nvPr>
        </p:nvSpPr>
        <p:spPr>
          <a:xfrm>
            <a:off x="609600" y="4343400"/>
            <a:ext cx="51816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sp>
        <p:nvSpPr>
          <p:cNvPr id="12" name="Picture Placeholder 2">
            <a:extLst>
              <a:ext uri="{FF2B5EF4-FFF2-40B4-BE49-F238E27FC236}">
                <a16:creationId xmlns:a16="http://schemas.microsoft.com/office/drawing/2014/main" id="{B6FD92F2-F828-496E-8F1C-61DB385EF7CE}"/>
              </a:ext>
            </a:extLst>
          </p:cNvPr>
          <p:cNvSpPr>
            <a:spLocks noGrp="1"/>
          </p:cNvSpPr>
          <p:nvPr>
            <p:ph type="pic" sz="quarter" idx="23"/>
          </p:nvPr>
        </p:nvSpPr>
        <p:spPr>
          <a:xfrm>
            <a:off x="4988983" y="4388083"/>
            <a:ext cx="1422400" cy="1377471"/>
          </a:xfrm>
          <a:prstGeom prst="rect">
            <a:avLst/>
          </a:prstGeom>
        </p:spPr>
        <p:txBody>
          <a:bodyPr/>
          <a:lstStyle>
            <a:lvl1pPr marL="0" indent="0">
              <a:buFontTx/>
              <a:buNone/>
              <a:defRPr sz="1867"/>
            </a:lvl1pPr>
          </a:lstStyle>
          <a:p>
            <a:r>
              <a:rPr lang="en-US"/>
              <a:t>Click icon to add picture</a:t>
            </a:r>
          </a:p>
        </p:txBody>
      </p:sp>
      <p:sp>
        <p:nvSpPr>
          <p:cNvPr id="13" name="Picture Placeholder 2">
            <a:extLst>
              <a:ext uri="{FF2B5EF4-FFF2-40B4-BE49-F238E27FC236}">
                <a16:creationId xmlns:a16="http://schemas.microsoft.com/office/drawing/2014/main" id="{7CCD5B95-3A36-41EE-B5AD-43D76EDFB644}"/>
              </a:ext>
            </a:extLst>
          </p:cNvPr>
          <p:cNvSpPr>
            <a:spLocks noGrp="1"/>
          </p:cNvSpPr>
          <p:nvPr>
            <p:ph type="pic" sz="quarter" idx="24"/>
          </p:nvPr>
        </p:nvSpPr>
        <p:spPr>
          <a:xfrm>
            <a:off x="4988983" y="2743200"/>
            <a:ext cx="1422400" cy="1422400"/>
          </a:xfrm>
          <a:prstGeom prst="rect">
            <a:avLst/>
          </a:prstGeom>
        </p:spPr>
        <p:txBody>
          <a:bodyPr/>
          <a:lstStyle>
            <a:lvl1pPr marL="0" indent="0">
              <a:buFontTx/>
              <a:buNone/>
              <a:defRPr sz="1867"/>
            </a:lvl1pPr>
          </a:lstStyle>
          <a:p>
            <a:r>
              <a:rPr lang="en-US"/>
              <a:t>Click icon to add picture</a:t>
            </a:r>
          </a:p>
        </p:txBody>
      </p:sp>
      <p:pic>
        <p:nvPicPr>
          <p:cNvPr id="14" name="Graphic 13">
            <a:extLst>
              <a:ext uri="{FF2B5EF4-FFF2-40B4-BE49-F238E27FC236}">
                <a16:creationId xmlns:a16="http://schemas.microsoft.com/office/drawing/2014/main" id="{1FCB10ED-2DCA-4D34-8223-6E902B803D7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91600" y="610518"/>
            <a:ext cx="2580844" cy="456282"/>
          </a:xfrm>
          <a:prstGeom prst="rect">
            <a:avLst/>
          </a:prstGeom>
        </p:spPr>
      </p:pic>
      <p:sp>
        <p:nvSpPr>
          <p:cNvPr id="16" name="Text Placeholder 2">
            <a:extLst>
              <a:ext uri="{FF2B5EF4-FFF2-40B4-BE49-F238E27FC236}">
                <a16:creationId xmlns:a16="http://schemas.microsoft.com/office/drawing/2014/main" id="{72C0D076-7DC2-42E2-A3CA-FF857FB1F159}"/>
              </a:ext>
            </a:extLst>
          </p:cNvPr>
          <p:cNvSpPr>
            <a:spLocks noGrp="1"/>
          </p:cNvSpPr>
          <p:nvPr>
            <p:ph type="body" sz="quarter" idx="41" hasCustomPrompt="1"/>
          </p:nvPr>
        </p:nvSpPr>
        <p:spPr>
          <a:xfrm>
            <a:off x="6512453" y="3178114"/>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17" name="Text Placeholder 2">
            <a:extLst>
              <a:ext uri="{FF2B5EF4-FFF2-40B4-BE49-F238E27FC236}">
                <a16:creationId xmlns:a16="http://schemas.microsoft.com/office/drawing/2014/main" id="{985A10F7-9964-4278-A130-2890FC7AE3EE}"/>
              </a:ext>
            </a:extLst>
          </p:cNvPr>
          <p:cNvSpPr>
            <a:spLocks noGrp="1"/>
          </p:cNvSpPr>
          <p:nvPr>
            <p:ph type="body" sz="quarter" idx="42" hasCustomPrompt="1"/>
          </p:nvPr>
        </p:nvSpPr>
        <p:spPr>
          <a:xfrm>
            <a:off x="6502400" y="2797961"/>
            <a:ext cx="5080000" cy="446616"/>
          </a:xfrm>
        </p:spPr>
        <p:txBody>
          <a:bodyPr/>
          <a:lstStyle>
            <a:lvl1pPr>
              <a:lnSpc>
                <a:spcPts val="1800"/>
              </a:lnSpc>
              <a:defRPr sz="3200">
                <a:solidFill>
                  <a:schemeClr val="accent2"/>
                </a:solidFill>
              </a:defRPr>
            </a:lvl1pPr>
            <a:lvl2pPr>
              <a:defRPr sz="2400"/>
            </a:lvl2pPr>
            <a:lvl3pPr>
              <a:defRPr sz="2400"/>
            </a:lvl3pPr>
            <a:lvl4pPr>
              <a:defRPr sz="2400"/>
            </a:lvl4pPr>
            <a:lvl5pPr>
              <a:defRPr sz="2400"/>
            </a:lvl5pPr>
          </a:lstStyle>
          <a:p>
            <a:pPr lvl="0"/>
            <a:r>
              <a:rPr lang="en-US"/>
              <a:t>Name</a:t>
            </a:r>
          </a:p>
        </p:txBody>
      </p:sp>
      <p:sp>
        <p:nvSpPr>
          <p:cNvPr id="21" name="Text Placeholder 2">
            <a:extLst>
              <a:ext uri="{FF2B5EF4-FFF2-40B4-BE49-F238E27FC236}">
                <a16:creationId xmlns:a16="http://schemas.microsoft.com/office/drawing/2014/main" id="{06FABCE8-F680-4C70-B7ED-22A5DFBFC379}"/>
              </a:ext>
            </a:extLst>
          </p:cNvPr>
          <p:cNvSpPr>
            <a:spLocks noGrp="1"/>
          </p:cNvSpPr>
          <p:nvPr>
            <p:ph type="body" sz="quarter" idx="43" hasCustomPrompt="1"/>
          </p:nvPr>
        </p:nvSpPr>
        <p:spPr>
          <a:xfrm>
            <a:off x="6512453" y="4860017"/>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22" name="Text Placeholder 2">
            <a:extLst>
              <a:ext uri="{FF2B5EF4-FFF2-40B4-BE49-F238E27FC236}">
                <a16:creationId xmlns:a16="http://schemas.microsoft.com/office/drawing/2014/main" id="{20066802-94B3-471C-9DD0-0BAFB715A750}"/>
              </a:ext>
            </a:extLst>
          </p:cNvPr>
          <p:cNvSpPr>
            <a:spLocks noGrp="1"/>
          </p:cNvSpPr>
          <p:nvPr>
            <p:ph type="body" sz="quarter" idx="44" hasCustomPrompt="1"/>
          </p:nvPr>
        </p:nvSpPr>
        <p:spPr>
          <a:xfrm>
            <a:off x="6502400" y="4479864"/>
            <a:ext cx="5080000" cy="446616"/>
          </a:xfrm>
        </p:spPr>
        <p:txBody>
          <a:bodyPr/>
          <a:lstStyle>
            <a:lvl1pPr>
              <a:lnSpc>
                <a:spcPts val="1800"/>
              </a:lnSpc>
              <a:defRPr sz="3200">
                <a:solidFill>
                  <a:schemeClr val="accent2"/>
                </a:solidFill>
              </a:defRPr>
            </a:lvl1pPr>
            <a:lvl2pPr>
              <a:defRPr sz="2400"/>
            </a:lvl2pPr>
            <a:lvl3pPr>
              <a:defRPr sz="2400"/>
            </a:lvl3pPr>
            <a:lvl4pPr>
              <a:defRPr sz="2400"/>
            </a:lvl4pPr>
            <a:lvl5pPr>
              <a:defRPr sz="2400"/>
            </a:lvl5pPr>
          </a:lstStyle>
          <a:p>
            <a:pPr lvl="0"/>
            <a:r>
              <a:rPr lang="en-US"/>
              <a:t>Name</a:t>
            </a:r>
          </a:p>
        </p:txBody>
      </p:sp>
    </p:spTree>
    <p:extLst>
      <p:ext uri="{BB962C8B-B14F-4D97-AF65-F5344CB8AC3E}">
        <p14:creationId xmlns:p14="http://schemas.microsoft.com/office/powerpoint/2010/main" val="270525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 Presen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F95C90-0766-48E5-8A6A-B09BFFE8BF85}"/>
              </a:ext>
            </a:extLst>
          </p:cNvPr>
          <p:cNvSpPr/>
          <p:nvPr userDrawn="1"/>
        </p:nvSpPr>
        <p:spPr>
          <a:xfrm>
            <a:off x="0" y="2286000"/>
            <a:ext cx="12192000" cy="304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hasCustomPrompt="1"/>
          </p:nvPr>
        </p:nvSpPr>
        <p:spPr>
          <a:xfrm>
            <a:off x="609600" y="4030318"/>
            <a:ext cx="42672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sp>
        <p:nvSpPr>
          <p:cNvPr id="11" name="Picture Placeholder 2">
            <a:extLst>
              <a:ext uri="{FF2B5EF4-FFF2-40B4-BE49-F238E27FC236}">
                <a16:creationId xmlns:a16="http://schemas.microsoft.com/office/drawing/2014/main" id="{8A600DF6-D951-4584-B2C1-55F765B98A62}"/>
              </a:ext>
            </a:extLst>
          </p:cNvPr>
          <p:cNvSpPr>
            <a:spLocks noGrp="1"/>
          </p:cNvSpPr>
          <p:nvPr>
            <p:ph type="pic" sz="quarter" idx="24"/>
          </p:nvPr>
        </p:nvSpPr>
        <p:spPr>
          <a:xfrm>
            <a:off x="4988983" y="3130823"/>
            <a:ext cx="1422400" cy="1422400"/>
          </a:xfrm>
          <a:prstGeom prst="rect">
            <a:avLst/>
          </a:prstGeom>
        </p:spPr>
        <p:txBody>
          <a:bodyPr/>
          <a:lstStyle>
            <a:lvl1pPr marL="0" indent="0">
              <a:buFontTx/>
              <a:buNone/>
              <a:defRPr sz="1867"/>
            </a:lvl1pPr>
          </a:lstStyle>
          <a:p>
            <a:r>
              <a:rPr lang="en-US"/>
              <a:t>Click icon to add picture</a:t>
            </a:r>
          </a:p>
        </p:txBody>
      </p:sp>
      <p:pic>
        <p:nvPicPr>
          <p:cNvPr id="10" name="Graphic 9">
            <a:extLst>
              <a:ext uri="{FF2B5EF4-FFF2-40B4-BE49-F238E27FC236}">
                <a16:creationId xmlns:a16="http://schemas.microsoft.com/office/drawing/2014/main" id="{35769085-890D-4475-AD16-C9FB259F743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91600" y="610518"/>
            <a:ext cx="2580844" cy="456282"/>
          </a:xfrm>
          <a:prstGeom prst="rect">
            <a:avLst/>
          </a:prstGeom>
        </p:spPr>
      </p:pic>
      <p:sp>
        <p:nvSpPr>
          <p:cNvPr id="14" name="Text Placeholder 2">
            <a:extLst>
              <a:ext uri="{FF2B5EF4-FFF2-40B4-BE49-F238E27FC236}">
                <a16:creationId xmlns:a16="http://schemas.microsoft.com/office/drawing/2014/main" id="{53EA4FAB-A6DB-432A-8A66-D9CD64AC4446}"/>
              </a:ext>
            </a:extLst>
          </p:cNvPr>
          <p:cNvSpPr>
            <a:spLocks noGrp="1"/>
          </p:cNvSpPr>
          <p:nvPr>
            <p:ph type="body" sz="quarter" idx="41" hasCustomPrompt="1"/>
          </p:nvPr>
        </p:nvSpPr>
        <p:spPr>
          <a:xfrm>
            <a:off x="6512453" y="3596640"/>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15" name="Text Placeholder 2">
            <a:extLst>
              <a:ext uri="{FF2B5EF4-FFF2-40B4-BE49-F238E27FC236}">
                <a16:creationId xmlns:a16="http://schemas.microsoft.com/office/drawing/2014/main" id="{B141CEEC-810F-4AF6-95BE-3C45D79A7474}"/>
              </a:ext>
            </a:extLst>
          </p:cNvPr>
          <p:cNvSpPr>
            <a:spLocks noGrp="1"/>
          </p:cNvSpPr>
          <p:nvPr>
            <p:ph type="body" sz="quarter" idx="42" hasCustomPrompt="1"/>
          </p:nvPr>
        </p:nvSpPr>
        <p:spPr>
          <a:xfrm>
            <a:off x="6502400" y="3216487"/>
            <a:ext cx="5080000" cy="446616"/>
          </a:xfrm>
        </p:spPr>
        <p:txBody>
          <a:bodyPr/>
          <a:lstStyle>
            <a:lvl1pPr>
              <a:lnSpc>
                <a:spcPts val="1800"/>
              </a:lnSpc>
              <a:defRPr sz="3200">
                <a:solidFill>
                  <a:schemeClr val="accent2"/>
                </a:solidFill>
              </a:defRPr>
            </a:lvl1pPr>
            <a:lvl2pPr>
              <a:defRPr sz="2400"/>
            </a:lvl2pPr>
            <a:lvl3pPr>
              <a:defRPr sz="2400"/>
            </a:lvl3pPr>
            <a:lvl4pPr>
              <a:defRPr sz="2400"/>
            </a:lvl4pPr>
            <a:lvl5pPr>
              <a:defRPr sz="2400"/>
            </a:lvl5pPr>
          </a:lstStyle>
          <a:p>
            <a:pPr lvl="0"/>
            <a:r>
              <a:rPr lang="en-US"/>
              <a:t>Name</a:t>
            </a:r>
          </a:p>
        </p:txBody>
      </p:sp>
    </p:spTree>
    <p:extLst>
      <p:ext uri="{BB962C8B-B14F-4D97-AF65-F5344CB8AC3E}">
        <p14:creationId xmlns:p14="http://schemas.microsoft.com/office/powerpoint/2010/main" val="134308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losing_ThankYou">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D60B2D-6383-48B4-884E-929BBCCE41B9}"/>
              </a:ext>
            </a:extLst>
          </p:cNvPr>
          <p:cNvSpPr/>
          <p:nvPr userDrawn="1"/>
        </p:nvSpPr>
        <p:spPr>
          <a:xfrm>
            <a:off x="0" y="2616200"/>
            <a:ext cx="12192000" cy="304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hasCustomPrompt="1"/>
          </p:nvPr>
        </p:nvSpPr>
        <p:spPr>
          <a:xfrm>
            <a:off x="609600" y="4140200"/>
            <a:ext cx="10972800" cy="664797"/>
          </a:xfrm>
          <a:prstGeom prst="rect">
            <a:avLst/>
          </a:prstGeom>
          <a:noFill/>
        </p:spPr>
        <p:txBody>
          <a:bodyPr vert="horz" lIns="0" tIns="0" rIns="0" bIns="0" numCol="1" rtlCol="0" anchor="t" anchorCtr="0">
            <a:spAutoFit/>
          </a:bodyPr>
          <a:lstStyle>
            <a:lvl1pPr>
              <a:defRPr b="0" i="0">
                <a:solidFill>
                  <a:schemeClr val="accent2"/>
                </a:solidFill>
                <a:latin typeface="Calibri"/>
                <a:cs typeface="Calibri"/>
              </a:defRPr>
            </a:lvl1pPr>
          </a:lstStyle>
          <a:p>
            <a:r>
              <a:rPr lang="en-US"/>
              <a:t>Thank you!</a:t>
            </a:r>
          </a:p>
        </p:txBody>
      </p:sp>
      <p:pic>
        <p:nvPicPr>
          <p:cNvPr id="8" name="Graphic 7">
            <a:extLst>
              <a:ext uri="{FF2B5EF4-FFF2-40B4-BE49-F238E27FC236}">
                <a16:creationId xmlns:a16="http://schemas.microsoft.com/office/drawing/2014/main" id="{61C466F0-F7A0-40E7-8B19-DC82D468695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91600" y="610518"/>
            <a:ext cx="2580844" cy="456282"/>
          </a:xfrm>
          <a:prstGeom prst="rect">
            <a:avLst/>
          </a:prstGeom>
        </p:spPr>
      </p:pic>
    </p:spTree>
    <p:extLst>
      <p:ext uri="{BB962C8B-B14F-4D97-AF65-F5344CB8AC3E}">
        <p14:creationId xmlns:p14="http://schemas.microsoft.com/office/powerpoint/2010/main" val="53971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1 Aerial City">
    <p:spTree>
      <p:nvGrpSpPr>
        <p:cNvPr id="1" name=""/>
        <p:cNvGrpSpPr/>
        <p:nvPr/>
      </p:nvGrpSpPr>
      <p:grpSpPr>
        <a:xfrm>
          <a:off x="0" y="0"/>
          <a:ext cx="0" cy="0"/>
          <a:chOff x="0" y="0"/>
          <a:chExt cx="0" cy="0"/>
        </a:xfrm>
      </p:grpSpPr>
      <p:pic>
        <p:nvPicPr>
          <p:cNvPr id="15" name="Picture 14" descr="GettyImages-505278032_ALT.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8441E7F-4244-2E49-A7F0-5F3AED2C0A4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 y="-25400"/>
            <a:ext cx="12191997" cy="6864093"/>
          </a:xfrm>
          <a:prstGeom prst="rect">
            <a:avLst/>
          </a:prstGeom>
        </p:spPr>
      </p:pic>
      <p:pic>
        <p:nvPicPr>
          <p:cNvPr id="6" name="Picture 5" descr="Alternate_Shape_Oranc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2" name="Title 1"/>
          <p:cNvSpPr>
            <a:spLocks noGrp="1"/>
          </p:cNvSpPr>
          <p:nvPr>
            <p:ph type="ctrTitle" hasCustomPrompt="1"/>
          </p:nvPr>
        </p:nvSpPr>
        <p:spPr>
          <a:xfrm>
            <a:off x="914400" y="2843472"/>
            <a:ext cx="4876800" cy="2049600"/>
          </a:xfrm>
        </p:spPr>
        <p:txBody>
          <a:bodyPr wrap="square" lIns="0" tIns="0" rIns="0" bIns="0" numCol="1" anchor="ctr" anchorCtr="0">
            <a:no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31" name="Text Placeholder 29"/>
          <p:cNvSpPr>
            <a:spLocks noGrp="1"/>
          </p:cNvSpPr>
          <p:nvPr>
            <p:ph type="body" sz="quarter" idx="10" hasCustomPrompt="1"/>
          </p:nvPr>
        </p:nvSpPr>
        <p:spPr>
          <a:xfrm>
            <a:off x="914400" y="4947048"/>
            <a:ext cx="4876800" cy="492443"/>
          </a:xfrm>
          <a:prstGeom prst="rect">
            <a:avLst/>
          </a:prstGeom>
        </p:spPr>
        <p:txBody>
          <a:bodyPr lIns="0" tIns="0" rIns="0" bIns="0" anchor="t">
            <a:no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C20877E0-70DF-4057-9F2D-93B3662043A1}"/>
              </a:ext>
            </a:extLst>
          </p:cNvPr>
          <p:cNvSpPr>
            <a:spLocks noGrp="1"/>
          </p:cNvSpPr>
          <p:nvPr>
            <p:ph type="body" sz="quarter" idx="11" hasCustomPrompt="1"/>
          </p:nvPr>
        </p:nvSpPr>
        <p:spPr>
          <a:xfrm>
            <a:off x="914400" y="5765800"/>
            <a:ext cx="487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C1573ABB-65A7-4B5A-B033-32627B9D8E9E}" type="datetime4">
              <a:rPr lang="en-US" smtClean="0"/>
              <a:t>July 6, 2021</a:t>
            </a:fld>
            <a:endParaRPr lang="en-US"/>
          </a:p>
        </p:txBody>
      </p:sp>
      <p:pic>
        <p:nvPicPr>
          <p:cNvPr id="16" name="Graphic 15">
            <a:extLst>
              <a:ext uri="{FF2B5EF4-FFF2-40B4-BE49-F238E27FC236}">
                <a16:creationId xmlns:a16="http://schemas.microsoft.com/office/drawing/2014/main" id="{AF4F6E22-DA01-42BD-B11E-236DFE861782}"/>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53161" y="381000"/>
            <a:ext cx="3134039" cy="1083733"/>
          </a:xfrm>
          <a:prstGeom prst="rect">
            <a:avLst/>
          </a:prstGeom>
        </p:spPr>
      </p:pic>
    </p:spTree>
    <p:extLst>
      <p:ext uri="{BB962C8B-B14F-4D97-AF65-F5344CB8AC3E}">
        <p14:creationId xmlns:p14="http://schemas.microsoft.com/office/powerpoint/2010/main" val="201404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1 Aerial Cit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441E7F-4244-2E49-A7F0-5F3AED2C0A4D}"/>
              </a:ext>
            </a:extLst>
          </p:cNvPr>
          <p:cNvPicPr>
            <a:picLocks noChangeAspect="1"/>
          </p:cNvPicPr>
          <p:nvPr userDrawn="1"/>
        </p:nvPicPr>
        <p:blipFill>
          <a:blip r:embed="rId2">
            <a:extLst>
              <a:ext uri="{28A0092B-C50C-407E-A947-70E740481C1C}">
                <a14:useLocalDpi xmlns:a14="http://schemas.microsoft.com/office/drawing/2010/main" val="0"/>
              </a:ext>
            </a:extLst>
          </a:blip>
          <a:srcRect l="10039" t="430" r="728" b="-430"/>
          <a:stretch/>
        </p:blipFill>
        <p:spPr>
          <a:xfrm>
            <a:off x="0" y="0"/>
            <a:ext cx="12192000" cy="6858000"/>
          </a:xfrm>
          <a:prstGeom prst="rect">
            <a:avLst/>
          </a:prstGeom>
        </p:spPr>
      </p:pic>
      <p:pic>
        <p:nvPicPr>
          <p:cNvPr id="6" name="Picture 5" descr="Alternate_Shape_Oranc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2" name="Title 1"/>
          <p:cNvSpPr>
            <a:spLocks noGrp="1"/>
          </p:cNvSpPr>
          <p:nvPr>
            <p:ph type="ctrTitle" hasCustomPrompt="1"/>
          </p:nvPr>
        </p:nvSpPr>
        <p:spPr>
          <a:xfrm>
            <a:off x="914400" y="2843472"/>
            <a:ext cx="4876800" cy="2049600"/>
          </a:xfrm>
        </p:spPr>
        <p:txBody>
          <a:bodyPr wrap="square" lIns="0" tIns="0" rIns="0" bIns="0" numCol="1" anchor="ctr" anchorCtr="0">
            <a:no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31" name="Text Placeholder 29"/>
          <p:cNvSpPr>
            <a:spLocks noGrp="1"/>
          </p:cNvSpPr>
          <p:nvPr>
            <p:ph type="body" sz="quarter" idx="10" hasCustomPrompt="1"/>
          </p:nvPr>
        </p:nvSpPr>
        <p:spPr>
          <a:xfrm>
            <a:off x="914400" y="4947048"/>
            <a:ext cx="4876800" cy="492443"/>
          </a:xfrm>
          <a:prstGeom prst="rect">
            <a:avLst/>
          </a:prstGeom>
        </p:spPr>
        <p:txBody>
          <a:bodyPr lIns="0" tIns="0" rIns="0" bIns="0" anchor="t">
            <a:no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C20877E0-70DF-4057-9F2D-93B3662043A1}"/>
              </a:ext>
            </a:extLst>
          </p:cNvPr>
          <p:cNvSpPr>
            <a:spLocks noGrp="1"/>
          </p:cNvSpPr>
          <p:nvPr>
            <p:ph type="body" sz="quarter" idx="11" hasCustomPrompt="1"/>
          </p:nvPr>
        </p:nvSpPr>
        <p:spPr>
          <a:xfrm>
            <a:off x="914400" y="5765800"/>
            <a:ext cx="487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C1573ABB-65A7-4B5A-B033-32627B9D8E9E}" type="datetime4">
              <a:rPr lang="en-US" smtClean="0"/>
              <a:t>July 6, 2021</a:t>
            </a:fld>
            <a:endParaRPr lang="en-US"/>
          </a:p>
        </p:txBody>
      </p:sp>
      <p:pic>
        <p:nvPicPr>
          <p:cNvPr id="16" name="Graphic 15">
            <a:extLst>
              <a:ext uri="{FF2B5EF4-FFF2-40B4-BE49-F238E27FC236}">
                <a16:creationId xmlns:a16="http://schemas.microsoft.com/office/drawing/2014/main" id="{AF4F6E22-DA01-42BD-B11E-236DFE86178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08768" y="5539286"/>
            <a:ext cx="3134039" cy="1083733"/>
          </a:xfrm>
          <a:prstGeom prst="rect">
            <a:avLst/>
          </a:prstGeom>
        </p:spPr>
      </p:pic>
    </p:spTree>
    <p:extLst>
      <p:ext uri="{BB962C8B-B14F-4D97-AF65-F5344CB8AC3E}">
        <p14:creationId xmlns:p14="http://schemas.microsoft.com/office/powerpoint/2010/main" val="276734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Slide 1 Aerial City">
    <p:spTree>
      <p:nvGrpSpPr>
        <p:cNvPr id="1" name=""/>
        <p:cNvGrpSpPr/>
        <p:nvPr/>
      </p:nvGrpSpPr>
      <p:grpSpPr>
        <a:xfrm>
          <a:off x="0" y="0"/>
          <a:ext cx="0" cy="0"/>
          <a:chOff x="0" y="0"/>
          <a:chExt cx="0" cy="0"/>
        </a:xfrm>
      </p:grpSpPr>
      <p:pic>
        <p:nvPicPr>
          <p:cNvPr id="7" name="Picture 6" descr="A picture containing grass, sky, outdoor, way&#10;&#10;Description automatically generated">
            <a:extLst>
              <a:ext uri="{FF2B5EF4-FFF2-40B4-BE49-F238E27FC236}">
                <a16:creationId xmlns:a16="http://schemas.microsoft.com/office/drawing/2014/main" id="{93DF5203-7A7E-4E3C-AA27-6CF2AB6E246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555" y="0"/>
            <a:ext cx="12200555" cy="6858000"/>
          </a:xfrm>
          <a:prstGeom prst="rect">
            <a:avLst/>
          </a:prstGeom>
        </p:spPr>
      </p:pic>
      <p:pic>
        <p:nvPicPr>
          <p:cNvPr id="6" name="Picture 5" descr="Alternate_Shape_Oranc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0" name="Title 1">
            <a:extLst>
              <a:ext uri="{FF2B5EF4-FFF2-40B4-BE49-F238E27FC236}">
                <a16:creationId xmlns:a16="http://schemas.microsoft.com/office/drawing/2014/main" id="{CF079DCB-3D44-40FB-86A4-6D02134505E5}"/>
              </a:ext>
            </a:extLst>
          </p:cNvPr>
          <p:cNvSpPr>
            <a:spLocks noGrp="1"/>
          </p:cNvSpPr>
          <p:nvPr>
            <p:ph type="ctrTitle" hasCustomPrompt="1"/>
          </p:nvPr>
        </p:nvSpPr>
        <p:spPr>
          <a:xfrm>
            <a:off x="914400" y="2843472"/>
            <a:ext cx="4876800" cy="2049600"/>
          </a:xfrm>
        </p:spPr>
        <p:txBody>
          <a:bodyPr wrap="square" lIns="0" tIns="0" rIns="0" bIns="0" numCol="1" anchor="ctr" anchorCtr="0">
            <a:noAutofit/>
          </a:bodyPr>
          <a:lstStyle>
            <a:lvl1pPr>
              <a:lnSpc>
                <a:spcPts val="5333"/>
              </a:lnSpc>
              <a:defRPr sz="4800" b="0" i="0" baseline="0">
                <a:solidFill>
                  <a:schemeClr val="bg1"/>
                </a:solidFill>
                <a:latin typeface="Calibri"/>
                <a:cs typeface="Calibri"/>
              </a:defRPr>
            </a:lvl1pPr>
          </a:lstStyle>
          <a:p>
            <a:r>
              <a:rPr lang="en-US"/>
              <a:t>Insert Title, </a:t>
            </a:r>
            <a:br>
              <a:rPr lang="en-US"/>
            </a:br>
            <a:r>
              <a:rPr lang="en-US"/>
              <a:t>All Words </a:t>
            </a:r>
            <a:br>
              <a:rPr lang="en-US"/>
            </a:br>
            <a:r>
              <a:rPr lang="en-US"/>
              <a:t>Upper Case</a:t>
            </a:r>
          </a:p>
        </p:txBody>
      </p:sp>
      <p:sp>
        <p:nvSpPr>
          <p:cNvPr id="11" name="Text Placeholder 29">
            <a:extLst>
              <a:ext uri="{FF2B5EF4-FFF2-40B4-BE49-F238E27FC236}">
                <a16:creationId xmlns:a16="http://schemas.microsoft.com/office/drawing/2014/main" id="{3C7B3A36-DC7F-437C-8EF0-8BACFA875927}"/>
              </a:ext>
            </a:extLst>
          </p:cNvPr>
          <p:cNvSpPr>
            <a:spLocks noGrp="1"/>
          </p:cNvSpPr>
          <p:nvPr>
            <p:ph type="body" sz="quarter" idx="10" hasCustomPrompt="1"/>
          </p:nvPr>
        </p:nvSpPr>
        <p:spPr>
          <a:xfrm>
            <a:off x="914400" y="4947048"/>
            <a:ext cx="4876800" cy="492443"/>
          </a:xfrm>
          <a:prstGeom prst="rect">
            <a:avLst/>
          </a:prstGeom>
        </p:spPr>
        <p:txBody>
          <a:bodyPr lIns="0" tIns="0" rIns="0" bIns="0" anchor="t">
            <a:no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2" name="Text Placeholder 8">
            <a:extLst>
              <a:ext uri="{FF2B5EF4-FFF2-40B4-BE49-F238E27FC236}">
                <a16:creationId xmlns:a16="http://schemas.microsoft.com/office/drawing/2014/main" id="{6D659AB3-4540-41A1-9A1D-B373056FB17A}"/>
              </a:ext>
            </a:extLst>
          </p:cNvPr>
          <p:cNvSpPr>
            <a:spLocks noGrp="1"/>
          </p:cNvSpPr>
          <p:nvPr>
            <p:ph type="body" sz="quarter" idx="11" hasCustomPrompt="1"/>
          </p:nvPr>
        </p:nvSpPr>
        <p:spPr>
          <a:xfrm>
            <a:off x="914400" y="5765800"/>
            <a:ext cx="4876800" cy="406400"/>
          </a:xfrm>
        </p:spPr>
        <p:txBody>
          <a:bodyPr lIns="0" tIns="0" rIns="0" bIns="0"/>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F8F282B9-9A23-436E-9FEA-2A2A28C21980}" type="datetime4">
              <a:rPr lang="en-US" smtClean="0"/>
              <a:t>July 6, 2021</a:t>
            </a:fld>
            <a:endParaRPr lang="en-US"/>
          </a:p>
        </p:txBody>
      </p:sp>
      <p:pic>
        <p:nvPicPr>
          <p:cNvPr id="15" name="Graphic 14">
            <a:extLst>
              <a:ext uri="{FF2B5EF4-FFF2-40B4-BE49-F238E27FC236}">
                <a16:creationId xmlns:a16="http://schemas.microsoft.com/office/drawing/2014/main" id="{71DB310C-D313-4C4F-B34F-AF6864F6B9E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6961" y="381000"/>
            <a:ext cx="3134039" cy="1083733"/>
          </a:xfrm>
          <a:prstGeom prst="rect">
            <a:avLst/>
          </a:prstGeom>
          <a:effectLst>
            <a:outerShdw blurRad="901700" dist="50800" dir="5400000" sx="158000" sy="158000" algn="ctr" rotWithShape="0">
              <a:schemeClr val="tx1">
                <a:alpha val="96000"/>
              </a:schemeClr>
            </a:outerShdw>
          </a:effectLst>
        </p:spPr>
      </p:pic>
    </p:spTree>
    <p:extLst>
      <p:ext uri="{BB962C8B-B14F-4D97-AF65-F5344CB8AC3E}">
        <p14:creationId xmlns:p14="http://schemas.microsoft.com/office/powerpoint/2010/main" val="141973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theme" Target="../theme/theme2.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3.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4.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theme" Target="../theme/theme5.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slideLayout" Target="../slideLayouts/slideLayout160.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theme" Target="../theme/theme6.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3" Type="http://schemas.openxmlformats.org/officeDocument/2006/relationships/slideLayout" Target="../slideLayouts/slideLayout170.xml"/><Relationship Id="rId21" Type="http://schemas.openxmlformats.org/officeDocument/2006/relationships/slideLayout" Target="../slideLayouts/slideLayout188.xml"/><Relationship Id="rId34" Type="http://schemas.openxmlformats.org/officeDocument/2006/relationships/slideLayout" Target="../slideLayouts/slideLayout201.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29" Type="http://schemas.openxmlformats.org/officeDocument/2006/relationships/slideLayout" Target="../slideLayouts/slideLayout196.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37" Type="http://schemas.openxmlformats.org/officeDocument/2006/relationships/theme" Target="../theme/theme7.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36" Type="http://schemas.openxmlformats.org/officeDocument/2006/relationships/slideLayout" Target="../slideLayouts/slideLayout203.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31" Type="http://schemas.openxmlformats.org/officeDocument/2006/relationships/slideLayout" Target="../slideLayouts/slideLayout198.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35" Type="http://schemas.openxmlformats.org/officeDocument/2006/relationships/slideLayout" Target="../slideLayouts/slideLayout2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85801"/>
            <a:ext cx="10972800" cy="572892"/>
          </a:xfrm>
          <a:prstGeom prst="rect">
            <a:avLst/>
          </a:prstGeom>
          <a:noFill/>
        </p:spPr>
        <p:txBody>
          <a:bodyPr vert="horz" lIns="0" tIns="0" rIns="0" bIns="0" numCol="1" rtlCol="0" anchor="t" anchorCtr="0">
            <a:spAutoFit/>
          </a:bodyPr>
          <a:lstStyle/>
          <a:p>
            <a:r>
              <a:rPr lang="en-US"/>
              <a:t>Heading is Calibri, 48pt</a:t>
            </a:r>
          </a:p>
        </p:txBody>
      </p:sp>
      <p:sp>
        <p:nvSpPr>
          <p:cNvPr id="3" name="Text Placeholder 2">
            <a:extLst>
              <a:ext uri="{FF2B5EF4-FFF2-40B4-BE49-F238E27FC236}">
                <a16:creationId xmlns:a16="http://schemas.microsoft.com/office/drawing/2014/main" id="{24757DBC-FD9D-4B09-AFD0-AADA913A5890}"/>
              </a:ext>
            </a:extLst>
          </p:cNvPr>
          <p:cNvSpPr>
            <a:spLocks noGrp="1"/>
          </p:cNvSpPr>
          <p:nvPr>
            <p:ph type="body" idx="1"/>
          </p:nvPr>
        </p:nvSpPr>
        <p:spPr>
          <a:xfrm>
            <a:off x="508000" y="1498600"/>
            <a:ext cx="10515600" cy="4673599"/>
          </a:xfrm>
          <a:prstGeom prst="rect">
            <a:avLst/>
          </a:prstGeom>
        </p:spPr>
        <p:txBody>
          <a:bodyPr vert="horz" lIns="91440" tIns="45720" rIns="91440" bIns="45720" rtlCol="0">
            <a:noAutofit/>
          </a:bodyPr>
          <a:lstStyle/>
          <a:p>
            <a:pPr lvl="0"/>
            <a:r>
              <a:rPr lang="en-US"/>
              <a:t>Sub-head is Calibri, black, 32 </a:t>
            </a:r>
            <a:r>
              <a:rPr lang="en-US" err="1"/>
              <a:t>pt</a:t>
            </a:r>
            <a:endParaRPr lang="en-US"/>
          </a:p>
          <a:p>
            <a:pPr lvl="1"/>
            <a:r>
              <a:rPr lang="en-US"/>
              <a:t>All body copy is Calibri, black, 32 </a:t>
            </a:r>
            <a:r>
              <a:rPr lang="en-US" err="1"/>
              <a:t>pt</a:t>
            </a:r>
            <a:endParaRPr lang="en-US"/>
          </a:p>
          <a:p>
            <a:pPr lvl="2"/>
            <a:r>
              <a:rPr lang="en-US"/>
              <a:t>Second level is Calibri, black, 32 </a:t>
            </a:r>
            <a:r>
              <a:rPr lang="en-US" err="1"/>
              <a:t>pt</a:t>
            </a:r>
            <a:endParaRPr lang="en-US"/>
          </a:p>
        </p:txBody>
      </p:sp>
      <p:sp>
        <p:nvSpPr>
          <p:cNvPr id="5" name="Slide Number Placeholder 5">
            <a:extLst>
              <a:ext uri="{FF2B5EF4-FFF2-40B4-BE49-F238E27FC236}">
                <a16:creationId xmlns:a16="http://schemas.microsoft.com/office/drawing/2014/main" id="{9F224623-3A3E-46AE-9769-651B669D18E1}"/>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Tree>
    <p:extLst>
      <p:ext uri="{BB962C8B-B14F-4D97-AF65-F5344CB8AC3E}">
        <p14:creationId xmlns:p14="http://schemas.microsoft.com/office/powerpoint/2010/main" val="661658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82" r:id="rId6"/>
    <p:sldLayoutId id="2147483783" r:id="rId7"/>
    <p:sldLayoutId id="2147483790" r:id="rId8"/>
    <p:sldLayoutId id="2147483791" r:id="rId9"/>
    <p:sldLayoutId id="2147483792" r:id="rId10"/>
    <p:sldLayoutId id="2147483793" r:id="rId11"/>
    <p:sldLayoutId id="2147483830"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81" r:id="rId47"/>
    <p:sldLayoutId id="2147483831" r:id="rId48"/>
    <p:sldLayoutId id="2147483943" r:id="rId49"/>
    <p:sldLayoutId id="2147483944" r:id="rId50"/>
    <p:sldLayoutId id="2147483946" r:id="rId51"/>
  </p:sldLayoutIdLst>
  <p:hf hdr="0"/>
  <p:txStyles>
    <p:titleStyle>
      <a:lvl1pPr algn="l" defTabSz="1219170" rtl="0" eaLnBrk="1" latinLnBrk="0" hangingPunct="1">
        <a:lnSpc>
          <a:spcPts val="4267"/>
        </a:lnSpc>
        <a:spcBef>
          <a:spcPct val="0"/>
        </a:spcBef>
        <a:buNone/>
        <a:defRPr sz="4800" b="0" i="0" kern="1200" baseline="0">
          <a:solidFill>
            <a:schemeClr val="accent2"/>
          </a:solidFill>
          <a:latin typeface="Calibri"/>
          <a:ea typeface="+mj-ea"/>
          <a:cs typeface="Calibri"/>
        </a:defRPr>
      </a:lvl1pPr>
    </p:titleStyle>
    <p:bodyStyle>
      <a:lvl1pPr marL="0" indent="0" algn="l" defTabSz="1219170" rtl="0" eaLnBrk="1" latinLnBrk="0" hangingPunct="1">
        <a:lnSpc>
          <a:spcPct val="100000"/>
        </a:lnSpc>
        <a:spcBef>
          <a:spcPts val="800"/>
        </a:spcBef>
        <a:buFont typeface="Arial" charset="0"/>
        <a:buNone/>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232828" indent="-232828" algn="l" defTabSz="1219170" rtl="0" eaLnBrk="1" latinLnBrk="0" hangingPunct="1">
        <a:lnSpc>
          <a:spcPct val="100000"/>
        </a:lnSpc>
        <a:spcBef>
          <a:spcPts val="800"/>
        </a:spcBef>
        <a:buSzPct val="70000"/>
        <a:buFont typeface="Wingdings" panose="05000000000000000000" pitchFamily="2" charset="2"/>
        <a:buChar char="§"/>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690016" indent="-457189" algn="l" defTabSz="1219170" rtl="0" eaLnBrk="1" latinLnBrk="0" hangingPunct="1">
        <a:lnSpc>
          <a:spcPct val="100000"/>
        </a:lnSpc>
        <a:spcBef>
          <a:spcPts val="800"/>
        </a:spcBef>
        <a:buSzPct val="70000"/>
        <a:buFont typeface="Wingdings" panose="05000000000000000000" pitchFamily="2" charset="2"/>
        <a:buChar char="§"/>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996926" indent="-457189" algn="l" defTabSz="1219170" rtl="0" eaLnBrk="1" latinLnBrk="0" hangingPunct="1">
        <a:lnSpc>
          <a:spcPct val="100000"/>
        </a:lnSpc>
        <a:spcBef>
          <a:spcPts val="800"/>
        </a:spcBef>
        <a:buSzPct val="70000"/>
        <a:buFont typeface="Wingdings" panose="05000000000000000000" pitchFamily="2" charset="2"/>
        <a:buChar char="§"/>
        <a:tabLst/>
        <a:defRPr sz="36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764097" indent="0" algn="l" defTabSz="1219170" rtl="0" eaLnBrk="1" latinLnBrk="0" hangingPunct="1">
        <a:lnSpc>
          <a:spcPct val="100000"/>
        </a:lnSpc>
        <a:spcBef>
          <a:spcPts val="800"/>
        </a:spcBef>
        <a:buFont typeface="CambriaMath" charset="0"/>
        <a:buNone/>
        <a:tabLst/>
        <a:defRPr sz="42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066773" indent="-304792" algn="l" defTabSz="1219170" rtl="0" eaLnBrk="1" latinLnBrk="0" hangingPunct="1">
        <a:lnSpc>
          <a:spcPts val="2267"/>
        </a:lnSpc>
        <a:spcBef>
          <a:spcPct val="20000"/>
        </a:spcBef>
        <a:buFont typeface="CambriaMath"/>
        <a:buChar char="⎯"/>
        <a:tabLst/>
        <a:defRPr sz="18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anose="020B0604020202020204"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85801"/>
            <a:ext cx="10972800" cy="572892"/>
          </a:xfrm>
          <a:prstGeom prst="rect">
            <a:avLst/>
          </a:prstGeom>
          <a:noFill/>
        </p:spPr>
        <p:txBody>
          <a:bodyPr vert="horz" lIns="0" tIns="0" rIns="0" bIns="0" numCol="1" rtlCol="0" anchor="t" anchorCtr="0">
            <a:spAutoFit/>
          </a:bodyPr>
          <a:lstStyle/>
          <a:p>
            <a:r>
              <a:rPr lang="en-US"/>
              <a:t>Heading is Calibri, 48pt</a:t>
            </a:r>
          </a:p>
        </p:txBody>
      </p:sp>
      <p:sp>
        <p:nvSpPr>
          <p:cNvPr id="3" name="Text Placeholder 2">
            <a:extLst>
              <a:ext uri="{FF2B5EF4-FFF2-40B4-BE49-F238E27FC236}">
                <a16:creationId xmlns:a16="http://schemas.microsoft.com/office/drawing/2014/main" id="{24757DBC-FD9D-4B09-AFD0-AADA913A5890}"/>
              </a:ext>
            </a:extLst>
          </p:cNvPr>
          <p:cNvSpPr>
            <a:spLocks noGrp="1"/>
          </p:cNvSpPr>
          <p:nvPr>
            <p:ph type="body" idx="1"/>
          </p:nvPr>
        </p:nvSpPr>
        <p:spPr>
          <a:xfrm>
            <a:off x="508000" y="1498600"/>
            <a:ext cx="10515600" cy="4673599"/>
          </a:xfrm>
          <a:prstGeom prst="rect">
            <a:avLst/>
          </a:prstGeom>
        </p:spPr>
        <p:txBody>
          <a:bodyPr vert="horz" lIns="91440" tIns="45720" rIns="91440" bIns="45720" rtlCol="0">
            <a:noAutofit/>
          </a:bodyPr>
          <a:lstStyle/>
          <a:p>
            <a:pPr lvl="0"/>
            <a:r>
              <a:rPr lang="en-US"/>
              <a:t>Sub-head is Calibri, black, 32 </a:t>
            </a:r>
            <a:r>
              <a:rPr lang="en-US" err="1"/>
              <a:t>pt</a:t>
            </a:r>
            <a:endParaRPr lang="en-US"/>
          </a:p>
          <a:p>
            <a:pPr lvl="1"/>
            <a:r>
              <a:rPr lang="en-US"/>
              <a:t>All body copy is Calibri, black, 32 </a:t>
            </a:r>
            <a:r>
              <a:rPr lang="en-US" err="1"/>
              <a:t>pt</a:t>
            </a:r>
            <a:endParaRPr lang="en-US"/>
          </a:p>
          <a:p>
            <a:pPr lvl="2"/>
            <a:r>
              <a:rPr lang="en-US"/>
              <a:t>Second level is Calibri, black, 32 </a:t>
            </a:r>
            <a:r>
              <a:rPr lang="en-US" err="1"/>
              <a:t>pt</a:t>
            </a:r>
            <a:endParaRPr lang="en-US"/>
          </a:p>
        </p:txBody>
      </p:sp>
      <p:sp>
        <p:nvSpPr>
          <p:cNvPr id="5" name="Slide Number Placeholder 5">
            <a:extLst>
              <a:ext uri="{FF2B5EF4-FFF2-40B4-BE49-F238E27FC236}">
                <a16:creationId xmlns:a16="http://schemas.microsoft.com/office/drawing/2014/main" id="{9F224623-3A3E-46AE-9769-651B669D18E1}"/>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Tree>
    <p:extLst>
      <p:ext uri="{BB962C8B-B14F-4D97-AF65-F5344CB8AC3E}">
        <p14:creationId xmlns:p14="http://schemas.microsoft.com/office/powerpoint/2010/main" val="153527084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Lst>
  <p:hf hdr="0"/>
  <p:txStyles>
    <p:titleStyle>
      <a:lvl1pPr algn="l" defTabSz="1219170" rtl="0" eaLnBrk="1" latinLnBrk="0" hangingPunct="1">
        <a:lnSpc>
          <a:spcPts val="4267"/>
        </a:lnSpc>
        <a:spcBef>
          <a:spcPct val="0"/>
        </a:spcBef>
        <a:buNone/>
        <a:defRPr sz="4800" b="0" i="0" kern="1200" baseline="0">
          <a:solidFill>
            <a:schemeClr val="accent2"/>
          </a:solidFill>
          <a:latin typeface="Calibri"/>
          <a:ea typeface="+mj-ea"/>
          <a:cs typeface="Calibri"/>
        </a:defRPr>
      </a:lvl1pPr>
    </p:titleStyle>
    <p:bodyStyle>
      <a:lvl1pPr marL="0" indent="0" algn="l" defTabSz="1219170" rtl="0" eaLnBrk="1" latinLnBrk="0" hangingPunct="1">
        <a:lnSpc>
          <a:spcPct val="100000"/>
        </a:lnSpc>
        <a:spcBef>
          <a:spcPts val="800"/>
        </a:spcBef>
        <a:buFont typeface="Arial" charset="0"/>
        <a:buNone/>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232828" indent="-232828" algn="l" defTabSz="1219170" rtl="0" eaLnBrk="1" latinLnBrk="0" hangingPunct="1">
        <a:lnSpc>
          <a:spcPct val="100000"/>
        </a:lnSpc>
        <a:spcBef>
          <a:spcPts val="800"/>
        </a:spcBef>
        <a:buSzPct val="70000"/>
        <a:buFont typeface="Wingdings" panose="05000000000000000000" pitchFamily="2" charset="2"/>
        <a:buChar char="§"/>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690016" indent="-457189" algn="l" defTabSz="1219170" rtl="0" eaLnBrk="1" latinLnBrk="0" hangingPunct="1">
        <a:lnSpc>
          <a:spcPct val="100000"/>
        </a:lnSpc>
        <a:spcBef>
          <a:spcPts val="800"/>
        </a:spcBef>
        <a:buSzPct val="70000"/>
        <a:buFont typeface="Wingdings" panose="05000000000000000000" pitchFamily="2" charset="2"/>
        <a:buChar char="§"/>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996926" indent="-457189" algn="l" defTabSz="1219170" rtl="0" eaLnBrk="1" latinLnBrk="0" hangingPunct="1">
        <a:lnSpc>
          <a:spcPct val="100000"/>
        </a:lnSpc>
        <a:spcBef>
          <a:spcPts val="800"/>
        </a:spcBef>
        <a:buSzPct val="70000"/>
        <a:buFont typeface="Wingdings" panose="05000000000000000000" pitchFamily="2" charset="2"/>
        <a:buChar char="§"/>
        <a:tabLst/>
        <a:defRPr sz="36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764097" indent="0" algn="l" defTabSz="1219170" rtl="0" eaLnBrk="1" latinLnBrk="0" hangingPunct="1">
        <a:lnSpc>
          <a:spcPct val="100000"/>
        </a:lnSpc>
        <a:spcBef>
          <a:spcPts val="800"/>
        </a:spcBef>
        <a:buFont typeface="CambriaMath" charset="0"/>
        <a:buNone/>
        <a:tabLst/>
        <a:defRPr sz="42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066773" indent="-304792" algn="l" defTabSz="1219170" rtl="0" eaLnBrk="1" latinLnBrk="0" hangingPunct="1">
        <a:lnSpc>
          <a:spcPts val="2267"/>
        </a:lnSpc>
        <a:spcBef>
          <a:spcPct val="20000"/>
        </a:spcBef>
        <a:buFont typeface="CambriaMath"/>
        <a:buChar char="⎯"/>
        <a:tabLst/>
        <a:defRPr sz="18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anose="020B0604020202020204"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38A6994-E496-45E2-A835-FA6170E7B175}"/>
              </a:ext>
            </a:extLst>
          </p:cNvPr>
          <p:cNvSpPr>
            <a:spLocks noGrp="1"/>
          </p:cNvSpPr>
          <p:nvPr>
            <p:ph type="title"/>
          </p:nvPr>
        </p:nvSpPr>
        <p:spPr>
          <a:xfrm>
            <a:off x="609600" y="609600"/>
            <a:ext cx="10972800" cy="664797"/>
          </a:xfrm>
          <a:prstGeom prst="rect">
            <a:avLst/>
          </a:prstGeom>
          <a:noFill/>
        </p:spPr>
        <p:txBody>
          <a:bodyPr vert="horz" lIns="0" tIns="0" rIns="0" bIns="0" numCol="1" rtlCol="0" anchor="t" anchorCtr="0">
            <a:spAutoFit/>
          </a:bodyPr>
          <a:lstStyle/>
          <a:p>
            <a:r>
              <a:rPr lang="en-US"/>
              <a:t>Heading is Calibri, 48pt</a:t>
            </a:r>
          </a:p>
        </p:txBody>
      </p:sp>
      <p:sp>
        <p:nvSpPr>
          <p:cNvPr id="8" name="Text Placeholder 2">
            <a:extLst>
              <a:ext uri="{FF2B5EF4-FFF2-40B4-BE49-F238E27FC236}">
                <a16:creationId xmlns:a16="http://schemas.microsoft.com/office/drawing/2014/main" id="{8BBFFE66-62B2-48C6-B594-BFEEE831556C}"/>
              </a:ext>
            </a:extLst>
          </p:cNvPr>
          <p:cNvSpPr>
            <a:spLocks noGrp="1"/>
          </p:cNvSpPr>
          <p:nvPr>
            <p:ph type="body" idx="1"/>
          </p:nvPr>
        </p:nvSpPr>
        <p:spPr>
          <a:xfrm>
            <a:off x="609600" y="1494246"/>
            <a:ext cx="10515600" cy="4673599"/>
          </a:xfrm>
          <a:prstGeom prst="rect">
            <a:avLst/>
          </a:prstGeom>
        </p:spPr>
        <p:txBody>
          <a:bodyPr vert="horz" lIns="0" tIns="45720" rIns="91440" bIns="45720" rtlCol="0">
            <a:noAutofit/>
          </a:bodyPr>
          <a:lstStyle/>
          <a:p>
            <a:pPr lvl="0"/>
            <a:r>
              <a:rPr lang="en-US"/>
              <a:t>Sub-head is Calibri, black, 32 </a:t>
            </a:r>
            <a:r>
              <a:rPr lang="en-US" err="1"/>
              <a:t>pt</a:t>
            </a:r>
            <a:endParaRPr lang="en-US"/>
          </a:p>
          <a:p>
            <a:pPr lvl="1"/>
            <a:r>
              <a:rPr lang="en-US"/>
              <a:t>All body copy is Calibri, black, 32 </a:t>
            </a:r>
            <a:r>
              <a:rPr lang="en-US" err="1"/>
              <a:t>pt</a:t>
            </a:r>
            <a:endParaRPr lang="en-US"/>
          </a:p>
          <a:p>
            <a:pPr lvl="1"/>
            <a:r>
              <a:rPr lang="en-US"/>
              <a:t>Second level is Calibri, black, 32 </a:t>
            </a:r>
            <a:r>
              <a:rPr lang="en-US" err="1"/>
              <a:t>pt</a:t>
            </a:r>
            <a:endParaRPr lang="en-US"/>
          </a:p>
          <a:p>
            <a:pPr marL="1790670" marR="0" lvl="2" indent="-571500" algn="l" defTabSz="1219170" rtl="0" eaLnBrk="1" fontAlgn="auto" latinLnBrk="0" hangingPunct="1">
              <a:lnSpc>
                <a:spcPct val="90000"/>
              </a:lnSpc>
              <a:spcBef>
                <a:spcPts val="667"/>
              </a:spcBef>
              <a:spcAft>
                <a:spcPts val="0"/>
              </a:spcAft>
              <a:buClrTx/>
              <a:buSzTx/>
              <a:buFont typeface="Wingdings" panose="05000000000000000000" pitchFamily="2" charset="2"/>
              <a:buChar char="§"/>
              <a:tabLst/>
              <a:defRPr/>
            </a:pPr>
            <a:endParaRPr lang="en-US"/>
          </a:p>
        </p:txBody>
      </p:sp>
    </p:spTree>
    <p:extLst>
      <p:ext uri="{BB962C8B-B14F-4D97-AF65-F5344CB8AC3E}">
        <p14:creationId xmlns:p14="http://schemas.microsoft.com/office/powerpoint/2010/main" val="292199299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Lst>
  <p:txStyles>
    <p:titleStyle>
      <a:lvl1pPr algn="l" defTabSz="1219170" rtl="0" eaLnBrk="1" latinLnBrk="0" hangingPunct="1">
        <a:lnSpc>
          <a:spcPct val="90000"/>
        </a:lnSpc>
        <a:spcBef>
          <a:spcPct val="0"/>
        </a:spcBef>
        <a:buNone/>
        <a:defRPr sz="4800" kern="1200">
          <a:solidFill>
            <a:schemeClr val="tx2"/>
          </a:solidFill>
          <a:latin typeface="+mj-lt"/>
          <a:ea typeface="+mj-ea"/>
          <a:cs typeface="+mj-cs"/>
        </a:defRPr>
      </a:lvl1pPr>
    </p:titleStyle>
    <p:bodyStyle>
      <a:lvl1pPr marL="0" indent="0" algn="l" defTabSz="1219170" rtl="0" eaLnBrk="1" latinLnBrk="0" hangingPunct="1">
        <a:lnSpc>
          <a:spcPct val="90000"/>
        </a:lnSpc>
        <a:spcBef>
          <a:spcPts val="1333"/>
        </a:spcBef>
        <a:buFont typeface="Wingdings" panose="05000000000000000000" pitchFamily="2" charset="2"/>
        <a:buNone/>
        <a:defRPr sz="3600"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SzPct val="80000"/>
        <a:buFont typeface="Wingdings" panose="05000000000000000000" pitchFamily="2" charset="2"/>
        <a:buChar char="§"/>
        <a:defRPr sz="3600" kern="1200">
          <a:solidFill>
            <a:schemeClr val="tx1"/>
          </a:solidFill>
          <a:latin typeface="+mn-lt"/>
          <a:ea typeface="+mn-ea"/>
          <a:cs typeface="+mn-cs"/>
        </a:defRPr>
      </a:lvl2pPr>
      <a:lvl3pPr marL="1219170" marR="0" indent="0" algn="l" defTabSz="1219170" rtl="0" eaLnBrk="1" fontAlgn="auto" latinLnBrk="0" hangingPunct="1">
        <a:lnSpc>
          <a:spcPct val="90000"/>
        </a:lnSpc>
        <a:spcBef>
          <a:spcPts val="667"/>
        </a:spcBef>
        <a:spcAft>
          <a:spcPts val="0"/>
        </a:spcAft>
        <a:buClrTx/>
        <a:buSzPct val="80000"/>
        <a:buFont typeface="Wingdings" panose="05000000000000000000" pitchFamily="2" charset="2"/>
        <a:buNone/>
        <a:tabLst/>
        <a:defRPr sz="3600"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38A6994-E496-45E2-A835-FA6170E7B175}"/>
              </a:ext>
            </a:extLst>
          </p:cNvPr>
          <p:cNvSpPr>
            <a:spLocks noGrp="1"/>
          </p:cNvSpPr>
          <p:nvPr>
            <p:ph type="title"/>
          </p:nvPr>
        </p:nvSpPr>
        <p:spPr>
          <a:xfrm>
            <a:off x="609600" y="609600"/>
            <a:ext cx="10972800" cy="664797"/>
          </a:xfrm>
          <a:prstGeom prst="rect">
            <a:avLst/>
          </a:prstGeom>
          <a:noFill/>
        </p:spPr>
        <p:txBody>
          <a:bodyPr vert="horz" lIns="0" tIns="0" rIns="0" bIns="0" numCol="1" rtlCol="0" anchor="t" anchorCtr="0">
            <a:spAutoFit/>
          </a:bodyPr>
          <a:lstStyle/>
          <a:p>
            <a:r>
              <a:rPr lang="en-US"/>
              <a:t>Heading is Calibri, 48pt</a:t>
            </a:r>
          </a:p>
        </p:txBody>
      </p:sp>
      <p:sp>
        <p:nvSpPr>
          <p:cNvPr id="8" name="Text Placeholder 2">
            <a:extLst>
              <a:ext uri="{FF2B5EF4-FFF2-40B4-BE49-F238E27FC236}">
                <a16:creationId xmlns:a16="http://schemas.microsoft.com/office/drawing/2014/main" id="{8BBFFE66-62B2-48C6-B594-BFEEE831556C}"/>
              </a:ext>
            </a:extLst>
          </p:cNvPr>
          <p:cNvSpPr>
            <a:spLocks noGrp="1"/>
          </p:cNvSpPr>
          <p:nvPr>
            <p:ph type="body" idx="1"/>
          </p:nvPr>
        </p:nvSpPr>
        <p:spPr>
          <a:xfrm>
            <a:off x="609600" y="1494246"/>
            <a:ext cx="10515600" cy="4673599"/>
          </a:xfrm>
          <a:prstGeom prst="rect">
            <a:avLst/>
          </a:prstGeom>
        </p:spPr>
        <p:txBody>
          <a:bodyPr vert="horz" lIns="0" tIns="45720" rIns="91440" bIns="45720" rtlCol="0">
            <a:noAutofit/>
          </a:bodyPr>
          <a:lstStyle/>
          <a:p>
            <a:pPr lvl="0"/>
            <a:r>
              <a:rPr lang="en-US"/>
              <a:t>Sub-head is Calibri, black, 32 </a:t>
            </a:r>
            <a:r>
              <a:rPr lang="en-US" err="1"/>
              <a:t>pt</a:t>
            </a:r>
            <a:endParaRPr lang="en-US"/>
          </a:p>
          <a:p>
            <a:pPr lvl="1"/>
            <a:r>
              <a:rPr lang="en-US"/>
              <a:t>All body copy is Calibri, black, 32 </a:t>
            </a:r>
            <a:r>
              <a:rPr lang="en-US" err="1"/>
              <a:t>pt</a:t>
            </a:r>
            <a:endParaRPr lang="en-US"/>
          </a:p>
          <a:p>
            <a:pPr lvl="1"/>
            <a:r>
              <a:rPr lang="en-US"/>
              <a:t>Second level is Calibri, black, 32 </a:t>
            </a:r>
            <a:r>
              <a:rPr lang="en-US" err="1"/>
              <a:t>pt</a:t>
            </a:r>
            <a:endParaRPr lang="en-US"/>
          </a:p>
          <a:p>
            <a:pPr marL="1790670" marR="0" lvl="2" indent="-571500" algn="l" defTabSz="1219170" rtl="0" eaLnBrk="1" fontAlgn="auto" latinLnBrk="0" hangingPunct="1">
              <a:lnSpc>
                <a:spcPct val="90000"/>
              </a:lnSpc>
              <a:spcBef>
                <a:spcPts val="667"/>
              </a:spcBef>
              <a:spcAft>
                <a:spcPts val="0"/>
              </a:spcAft>
              <a:buClrTx/>
              <a:buSzTx/>
              <a:buFont typeface="Wingdings" panose="05000000000000000000" pitchFamily="2" charset="2"/>
              <a:buChar char="§"/>
              <a:tabLst/>
              <a:defRPr/>
            </a:pPr>
            <a:endParaRPr lang="en-US"/>
          </a:p>
        </p:txBody>
      </p:sp>
    </p:spTree>
    <p:extLst>
      <p:ext uri="{BB962C8B-B14F-4D97-AF65-F5344CB8AC3E}">
        <p14:creationId xmlns:p14="http://schemas.microsoft.com/office/powerpoint/2010/main" val="172202730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Lst>
  <p:txStyles>
    <p:titleStyle>
      <a:lvl1pPr algn="l" defTabSz="1219170" rtl="0" eaLnBrk="1" latinLnBrk="0" hangingPunct="1">
        <a:lnSpc>
          <a:spcPct val="90000"/>
        </a:lnSpc>
        <a:spcBef>
          <a:spcPct val="0"/>
        </a:spcBef>
        <a:buNone/>
        <a:defRPr sz="4800" kern="1200">
          <a:solidFill>
            <a:schemeClr val="tx2"/>
          </a:solidFill>
          <a:latin typeface="+mj-lt"/>
          <a:ea typeface="+mj-ea"/>
          <a:cs typeface="+mj-cs"/>
        </a:defRPr>
      </a:lvl1pPr>
    </p:titleStyle>
    <p:bodyStyle>
      <a:lvl1pPr marL="0" indent="0" algn="l" defTabSz="1219170" rtl="0" eaLnBrk="1" latinLnBrk="0" hangingPunct="1">
        <a:lnSpc>
          <a:spcPct val="90000"/>
        </a:lnSpc>
        <a:spcBef>
          <a:spcPts val="1333"/>
        </a:spcBef>
        <a:buFont typeface="Wingdings" panose="05000000000000000000" pitchFamily="2" charset="2"/>
        <a:buNone/>
        <a:defRPr sz="3600"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SzPct val="80000"/>
        <a:buFont typeface="Wingdings" panose="05000000000000000000" pitchFamily="2" charset="2"/>
        <a:buChar char="§"/>
        <a:defRPr sz="3600" kern="1200">
          <a:solidFill>
            <a:schemeClr val="tx1"/>
          </a:solidFill>
          <a:latin typeface="+mn-lt"/>
          <a:ea typeface="+mn-ea"/>
          <a:cs typeface="+mn-cs"/>
        </a:defRPr>
      </a:lvl2pPr>
      <a:lvl3pPr marL="1219170" marR="0" indent="0" algn="l" defTabSz="1219170" rtl="0" eaLnBrk="1" fontAlgn="auto" latinLnBrk="0" hangingPunct="1">
        <a:lnSpc>
          <a:spcPct val="90000"/>
        </a:lnSpc>
        <a:spcBef>
          <a:spcPts val="667"/>
        </a:spcBef>
        <a:spcAft>
          <a:spcPts val="0"/>
        </a:spcAft>
        <a:buClrTx/>
        <a:buSzPct val="80000"/>
        <a:buFont typeface="Wingdings" panose="05000000000000000000" pitchFamily="2" charset="2"/>
        <a:buNone/>
        <a:tabLst/>
        <a:defRPr sz="3600"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85801"/>
            <a:ext cx="10972800" cy="572892"/>
          </a:xfrm>
          <a:prstGeom prst="rect">
            <a:avLst/>
          </a:prstGeom>
          <a:noFill/>
        </p:spPr>
        <p:txBody>
          <a:bodyPr vert="horz" lIns="0" tIns="0" rIns="0" bIns="0" numCol="1" rtlCol="0" anchor="t" anchorCtr="0">
            <a:spAutoFit/>
          </a:bodyPr>
          <a:lstStyle/>
          <a:p>
            <a:r>
              <a:rPr lang="en-US"/>
              <a:t>Heading is Calibri, 48pt</a:t>
            </a:r>
          </a:p>
        </p:txBody>
      </p:sp>
      <p:sp>
        <p:nvSpPr>
          <p:cNvPr id="3" name="Text Placeholder 2">
            <a:extLst>
              <a:ext uri="{FF2B5EF4-FFF2-40B4-BE49-F238E27FC236}">
                <a16:creationId xmlns:a16="http://schemas.microsoft.com/office/drawing/2014/main" id="{24757DBC-FD9D-4B09-AFD0-AADA913A5890}"/>
              </a:ext>
            </a:extLst>
          </p:cNvPr>
          <p:cNvSpPr>
            <a:spLocks noGrp="1"/>
          </p:cNvSpPr>
          <p:nvPr>
            <p:ph type="body" idx="1"/>
          </p:nvPr>
        </p:nvSpPr>
        <p:spPr>
          <a:xfrm>
            <a:off x="508000" y="1498600"/>
            <a:ext cx="10515600" cy="4673599"/>
          </a:xfrm>
          <a:prstGeom prst="rect">
            <a:avLst/>
          </a:prstGeom>
        </p:spPr>
        <p:txBody>
          <a:bodyPr vert="horz" lIns="91440" tIns="45720" rIns="91440" bIns="45720" rtlCol="0">
            <a:noAutofit/>
          </a:bodyPr>
          <a:lstStyle/>
          <a:p>
            <a:pPr lvl="0"/>
            <a:r>
              <a:rPr lang="en-US"/>
              <a:t>Sub-head is Calibri, black, 32 </a:t>
            </a:r>
            <a:r>
              <a:rPr lang="en-US" err="1"/>
              <a:t>pt</a:t>
            </a:r>
            <a:endParaRPr lang="en-US"/>
          </a:p>
          <a:p>
            <a:pPr lvl="1"/>
            <a:r>
              <a:rPr lang="en-US"/>
              <a:t>All body copy is Calibri, black, 32 </a:t>
            </a:r>
            <a:r>
              <a:rPr lang="en-US" err="1"/>
              <a:t>pt</a:t>
            </a:r>
            <a:endParaRPr lang="en-US"/>
          </a:p>
          <a:p>
            <a:pPr lvl="2"/>
            <a:r>
              <a:rPr lang="en-US"/>
              <a:t>Second level is Calibri, black, 32 </a:t>
            </a:r>
            <a:r>
              <a:rPr lang="en-US" err="1"/>
              <a:t>pt</a:t>
            </a:r>
            <a:endParaRPr lang="en-US"/>
          </a:p>
        </p:txBody>
      </p:sp>
      <p:sp>
        <p:nvSpPr>
          <p:cNvPr id="5" name="Slide Number Placeholder 5">
            <a:extLst>
              <a:ext uri="{FF2B5EF4-FFF2-40B4-BE49-F238E27FC236}">
                <a16:creationId xmlns:a16="http://schemas.microsoft.com/office/drawing/2014/main" id="{9F224623-3A3E-46AE-9769-651B669D18E1}"/>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Tree>
    <p:extLst>
      <p:ext uri="{BB962C8B-B14F-4D97-AF65-F5344CB8AC3E}">
        <p14:creationId xmlns:p14="http://schemas.microsoft.com/office/powerpoint/2010/main" val="2630575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Lst>
  <p:hf hdr="0"/>
  <p:txStyles>
    <p:titleStyle>
      <a:lvl1pPr algn="l" defTabSz="1219170" rtl="0" eaLnBrk="1" latinLnBrk="0" hangingPunct="1">
        <a:lnSpc>
          <a:spcPts val="4267"/>
        </a:lnSpc>
        <a:spcBef>
          <a:spcPct val="0"/>
        </a:spcBef>
        <a:buNone/>
        <a:defRPr sz="4800" b="0" i="0" kern="1200" baseline="0">
          <a:solidFill>
            <a:schemeClr val="accent2"/>
          </a:solidFill>
          <a:latin typeface="Calibri"/>
          <a:ea typeface="+mj-ea"/>
          <a:cs typeface="Calibri"/>
        </a:defRPr>
      </a:lvl1pPr>
    </p:titleStyle>
    <p:bodyStyle>
      <a:lvl1pPr marL="0" indent="0" algn="l" defTabSz="1219170" rtl="0" eaLnBrk="1" latinLnBrk="0" hangingPunct="1">
        <a:lnSpc>
          <a:spcPct val="100000"/>
        </a:lnSpc>
        <a:spcBef>
          <a:spcPts val="800"/>
        </a:spcBef>
        <a:buFont typeface="Arial" charset="0"/>
        <a:buNone/>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232828" indent="-232828" algn="l" defTabSz="1219170" rtl="0" eaLnBrk="1" latinLnBrk="0" hangingPunct="1">
        <a:lnSpc>
          <a:spcPct val="100000"/>
        </a:lnSpc>
        <a:spcBef>
          <a:spcPts val="800"/>
        </a:spcBef>
        <a:buSzPct val="70000"/>
        <a:buFont typeface="Wingdings" panose="05000000000000000000" pitchFamily="2" charset="2"/>
        <a:buChar char="§"/>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690016" indent="-457189" algn="l" defTabSz="1219170" rtl="0" eaLnBrk="1" latinLnBrk="0" hangingPunct="1">
        <a:lnSpc>
          <a:spcPct val="100000"/>
        </a:lnSpc>
        <a:spcBef>
          <a:spcPts val="800"/>
        </a:spcBef>
        <a:buSzPct val="70000"/>
        <a:buFont typeface="Wingdings" panose="05000000000000000000" pitchFamily="2" charset="2"/>
        <a:buChar char="§"/>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996926" indent="-457189" algn="l" defTabSz="1219170" rtl="0" eaLnBrk="1" latinLnBrk="0" hangingPunct="1">
        <a:lnSpc>
          <a:spcPct val="100000"/>
        </a:lnSpc>
        <a:spcBef>
          <a:spcPts val="800"/>
        </a:spcBef>
        <a:buSzPct val="70000"/>
        <a:buFont typeface="Wingdings" panose="05000000000000000000" pitchFamily="2" charset="2"/>
        <a:buChar char="§"/>
        <a:tabLst/>
        <a:defRPr sz="36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764097" indent="0" algn="l" defTabSz="1219170" rtl="0" eaLnBrk="1" latinLnBrk="0" hangingPunct="1">
        <a:lnSpc>
          <a:spcPct val="100000"/>
        </a:lnSpc>
        <a:spcBef>
          <a:spcPts val="800"/>
        </a:spcBef>
        <a:buFont typeface="CambriaMath" charset="0"/>
        <a:buNone/>
        <a:tabLst/>
        <a:defRPr sz="42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066773" indent="-304792" algn="l" defTabSz="1219170" rtl="0" eaLnBrk="1" latinLnBrk="0" hangingPunct="1">
        <a:lnSpc>
          <a:spcPts val="2267"/>
        </a:lnSpc>
        <a:spcBef>
          <a:spcPct val="20000"/>
        </a:spcBef>
        <a:buFont typeface="CambriaMath"/>
        <a:buChar char="⎯"/>
        <a:tabLst/>
        <a:defRPr sz="18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anose="020B0604020202020204"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85801"/>
            <a:ext cx="10972800" cy="572892"/>
          </a:xfrm>
          <a:prstGeom prst="rect">
            <a:avLst/>
          </a:prstGeom>
          <a:noFill/>
        </p:spPr>
        <p:txBody>
          <a:bodyPr vert="horz" lIns="0" tIns="0" rIns="0" bIns="0" numCol="1" rtlCol="0" anchor="t" anchorCtr="0">
            <a:spAutoFit/>
          </a:bodyPr>
          <a:lstStyle/>
          <a:p>
            <a:r>
              <a:rPr lang="en-US"/>
              <a:t>Heading is Calibri, 48pt</a:t>
            </a:r>
          </a:p>
        </p:txBody>
      </p:sp>
      <p:sp>
        <p:nvSpPr>
          <p:cNvPr id="3" name="Text Placeholder 2">
            <a:extLst>
              <a:ext uri="{FF2B5EF4-FFF2-40B4-BE49-F238E27FC236}">
                <a16:creationId xmlns:a16="http://schemas.microsoft.com/office/drawing/2014/main" id="{24757DBC-FD9D-4B09-AFD0-AADA913A5890}"/>
              </a:ext>
            </a:extLst>
          </p:cNvPr>
          <p:cNvSpPr>
            <a:spLocks noGrp="1"/>
          </p:cNvSpPr>
          <p:nvPr>
            <p:ph type="body" idx="1"/>
          </p:nvPr>
        </p:nvSpPr>
        <p:spPr>
          <a:xfrm>
            <a:off x="609600" y="1498600"/>
            <a:ext cx="10414000" cy="4673599"/>
          </a:xfrm>
          <a:prstGeom prst="rect">
            <a:avLst/>
          </a:prstGeom>
        </p:spPr>
        <p:txBody>
          <a:bodyPr vert="horz" lIns="0" tIns="0" rIns="0" bIns="0" rtlCol="0">
            <a:noAutofit/>
          </a:bodyPr>
          <a:lstStyle/>
          <a:p>
            <a:pPr lvl="0"/>
            <a:r>
              <a:rPr lang="en-US"/>
              <a:t>Sub-head is Calibri, black, 32 pt</a:t>
            </a:r>
          </a:p>
          <a:p>
            <a:pPr lvl="1"/>
            <a:r>
              <a:rPr lang="en-US"/>
              <a:t>All body copy is Calibri, black, 32 pt</a:t>
            </a:r>
          </a:p>
          <a:p>
            <a:pPr lvl="2"/>
            <a:r>
              <a:rPr lang="en-US"/>
              <a:t>Second level is Calibri, black, 32 pt</a:t>
            </a:r>
          </a:p>
          <a:p>
            <a:pPr lvl="3"/>
            <a:r>
              <a:rPr lang="en-US"/>
              <a:t>Third level</a:t>
            </a:r>
          </a:p>
          <a:p>
            <a:pPr lvl="4"/>
            <a:r>
              <a:rPr lang="en-US"/>
              <a:t>Fourth level</a:t>
            </a:r>
          </a:p>
          <a:p>
            <a:pPr lvl="6"/>
            <a:r>
              <a:rPr lang="en-US"/>
              <a:t>Fifth level</a:t>
            </a:r>
          </a:p>
        </p:txBody>
      </p:sp>
    </p:spTree>
    <p:extLst>
      <p:ext uri="{BB962C8B-B14F-4D97-AF65-F5344CB8AC3E}">
        <p14:creationId xmlns:p14="http://schemas.microsoft.com/office/powerpoint/2010/main" val="683789868"/>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 id="2147483888" r:id="rId19"/>
    <p:sldLayoutId id="2147483889" r:id="rId20"/>
    <p:sldLayoutId id="2147483890" r:id="rId21"/>
    <p:sldLayoutId id="2147483891" r:id="rId22"/>
    <p:sldLayoutId id="2147483892" r:id="rId23"/>
    <p:sldLayoutId id="2147483893" r:id="rId24"/>
    <p:sldLayoutId id="2147483894" r:id="rId25"/>
    <p:sldLayoutId id="2147483895" r:id="rId26"/>
    <p:sldLayoutId id="2147483896" r:id="rId27"/>
    <p:sldLayoutId id="2147483897" r:id="rId28"/>
    <p:sldLayoutId id="2147483898" r:id="rId29"/>
    <p:sldLayoutId id="2147483899" r:id="rId30"/>
    <p:sldLayoutId id="2147483900" r:id="rId31"/>
    <p:sldLayoutId id="2147483901" r:id="rId32"/>
    <p:sldLayoutId id="2147483902" r:id="rId33"/>
    <p:sldLayoutId id="2147483903" r:id="rId34"/>
    <p:sldLayoutId id="2147483904" r:id="rId35"/>
    <p:sldLayoutId id="2147483905" r:id="rId36"/>
  </p:sldLayoutIdLst>
  <p:hf hdr="0"/>
  <p:txStyles>
    <p:titleStyle>
      <a:lvl1pPr algn="l" defTabSz="1219170" rtl="0" eaLnBrk="1" latinLnBrk="0" hangingPunct="1">
        <a:lnSpc>
          <a:spcPts val="4267"/>
        </a:lnSpc>
        <a:spcBef>
          <a:spcPct val="0"/>
        </a:spcBef>
        <a:buNone/>
        <a:defRPr sz="4800" b="0" i="0" kern="1200" baseline="0">
          <a:solidFill>
            <a:schemeClr val="accent2"/>
          </a:solidFill>
          <a:latin typeface="Calibri"/>
          <a:ea typeface="+mj-ea"/>
          <a:cs typeface="Calibri"/>
        </a:defRPr>
      </a:lvl1pPr>
    </p:titleStyle>
    <p:bodyStyle>
      <a:lvl1pPr marL="0" indent="0" algn="l" defTabSz="1219170" rtl="0" eaLnBrk="1" latinLnBrk="0" hangingPunct="1">
        <a:lnSpc>
          <a:spcPct val="100000"/>
        </a:lnSpc>
        <a:spcBef>
          <a:spcPts val="800"/>
        </a:spcBef>
        <a:buSzPct val="80000"/>
        <a:buFont typeface="Wingdings" panose="05000000000000000000" pitchFamily="2" charset="2"/>
        <a:buNone/>
        <a:defRPr sz="3200" b="0" i="0" kern="1200">
          <a:solidFill>
            <a:schemeClr val="tx1"/>
          </a:solidFill>
          <a:latin typeface="+mn-lt"/>
          <a:ea typeface="Calibri" panose="020F0502020204030204" pitchFamily="34" charset="0"/>
          <a:cs typeface="Calibri" panose="020F0502020204030204" pitchFamily="34" charset="0"/>
        </a:defRPr>
      </a:lvl1pPr>
      <a:lvl2pPr marL="346075" indent="-346075" algn="l" defTabSz="1219170" rtl="0" eaLnBrk="1" latinLnBrk="0" hangingPunct="1">
        <a:lnSpc>
          <a:spcPct val="100000"/>
        </a:lnSpc>
        <a:spcBef>
          <a:spcPts val="800"/>
        </a:spcBef>
        <a:buSzPct val="80000"/>
        <a:buFont typeface="Wingdings" panose="05000000000000000000" pitchFamily="2" charset="2"/>
        <a:buChar char="§"/>
        <a:tabLst/>
        <a:defRPr sz="3200" b="0" i="0" kern="1200">
          <a:solidFill>
            <a:schemeClr val="tx1"/>
          </a:solidFill>
          <a:latin typeface="+mn-lt"/>
          <a:ea typeface="Calibri" panose="020F0502020204030204" pitchFamily="34" charset="0"/>
          <a:cs typeface="Calibri" panose="020F0502020204030204" pitchFamily="34" charset="0"/>
        </a:defRPr>
      </a:lvl2pPr>
      <a:lvl3pPr marL="692150" indent="-346075" algn="l" defTabSz="1219170" rtl="0" eaLnBrk="1" latinLnBrk="0" hangingPunct="1">
        <a:lnSpc>
          <a:spcPct val="100000"/>
        </a:lnSpc>
        <a:spcBef>
          <a:spcPts val="800"/>
        </a:spcBef>
        <a:buSzPct val="80000"/>
        <a:buFont typeface="Wingdings" panose="05000000000000000000" pitchFamily="2" charset="2"/>
        <a:buChar char="§"/>
        <a:tabLst/>
        <a:defRPr sz="3200" b="0" i="0" kern="1200">
          <a:solidFill>
            <a:schemeClr val="tx1"/>
          </a:solidFill>
          <a:latin typeface="+mn-lt"/>
          <a:ea typeface="Calibri" panose="020F0502020204030204" pitchFamily="34" charset="0"/>
          <a:cs typeface="Calibri" panose="020F0502020204030204" pitchFamily="34" charset="0"/>
        </a:defRPr>
      </a:lvl3pPr>
      <a:lvl4pPr marL="995363" indent="-306388" algn="l" defTabSz="1219170" rtl="0" eaLnBrk="1" latinLnBrk="0" hangingPunct="1">
        <a:lnSpc>
          <a:spcPct val="100000"/>
        </a:lnSpc>
        <a:spcBef>
          <a:spcPts val="800"/>
        </a:spcBef>
        <a:buSzPct val="80000"/>
        <a:buFont typeface="Wingdings" panose="05000000000000000000" pitchFamily="2" charset="2"/>
        <a:buChar char="§"/>
        <a:tabLst/>
        <a:defRPr sz="3200" b="0" i="0" kern="1200">
          <a:solidFill>
            <a:schemeClr val="tx1"/>
          </a:solidFill>
          <a:latin typeface="+mn-lt"/>
          <a:ea typeface="Calibri" panose="020F0502020204030204" pitchFamily="34" charset="0"/>
          <a:cs typeface="Calibri" panose="020F0502020204030204" pitchFamily="34" charset="0"/>
        </a:defRPr>
      </a:lvl4pPr>
      <a:lvl5pPr marL="1335088" indent="-303213" algn="l" defTabSz="1219170" rtl="0" eaLnBrk="1" latinLnBrk="0" hangingPunct="1">
        <a:lnSpc>
          <a:spcPct val="100000"/>
        </a:lnSpc>
        <a:spcBef>
          <a:spcPts val="800"/>
        </a:spcBef>
        <a:buSzPct val="80000"/>
        <a:buFont typeface="Wingdings" panose="05000000000000000000" pitchFamily="2" charset="2"/>
        <a:buChar char="§"/>
        <a:tabLst/>
        <a:defRPr sz="3200" b="0" i="0" kern="1200">
          <a:solidFill>
            <a:schemeClr val="tx1"/>
          </a:solidFill>
          <a:latin typeface="+mn-lt"/>
          <a:ea typeface="Calibri" panose="020F0502020204030204" pitchFamily="34" charset="0"/>
          <a:cs typeface="Calibri" panose="020F0502020204030204" pitchFamily="34" charset="0"/>
        </a:defRPr>
      </a:lvl5pPr>
      <a:lvl6pPr marL="1066773" indent="-304792" algn="l" defTabSz="1219170" rtl="0" eaLnBrk="1" latinLnBrk="0" hangingPunct="1">
        <a:lnSpc>
          <a:spcPts val="2267"/>
        </a:lnSpc>
        <a:spcBef>
          <a:spcPct val="20000"/>
        </a:spcBef>
        <a:buSzPct val="80000"/>
        <a:buFont typeface="Wingdings" panose="05000000000000000000" pitchFamily="2" charset="2"/>
        <a:buChar char="§"/>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1770063" indent="-303213" algn="l" defTabSz="1219170" rtl="0" eaLnBrk="1" latinLnBrk="0" hangingPunct="1">
        <a:spcBef>
          <a:spcPct val="20000"/>
        </a:spcBef>
        <a:buSzPct val="80000"/>
        <a:buFont typeface="Wingdings" panose="05000000000000000000" pitchFamily="2" charset="2"/>
        <a:buChar char="§"/>
        <a:defRPr sz="3200" kern="1200">
          <a:solidFill>
            <a:schemeClr val="tx1"/>
          </a:solidFill>
          <a:latin typeface="+mn-lt"/>
          <a:ea typeface="+mn-ea"/>
          <a:cs typeface="+mn-cs"/>
        </a:defRPr>
      </a:lvl7pPr>
      <a:lvl8pPr marL="4267093" indent="0" algn="l" defTabSz="1219170" rtl="0" eaLnBrk="1" latinLnBrk="0" hangingPunct="1">
        <a:spcBef>
          <a:spcPct val="20000"/>
        </a:spcBef>
        <a:buFont typeface="Arial" panose="020B0604020202020204"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85801"/>
            <a:ext cx="10972800" cy="572892"/>
          </a:xfrm>
          <a:prstGeom prst="rect">
            <a:avLst/>
          </a:prstGeom>
          <a:noFill/>
        </p:spPr>
        <p:txBody>
          <a:bodyPr vert="horz" lIns="0" tIns="0" rIns="0" bIns="0" numCol="1" rtlCol="0" anchor="t" anchorCtr="0">
            <a:spAutoFit/>
          </a:bodyPr>
          <a:lstStyle/>
          <a:p>
            <a:r>
              <a:rPr lang="en-US"/>
              <a:t>Heading is Calibri, 48pt</a:t>
            </a:r>
          </a:p>
        </p:txBody>
      </p:sp>
      <p:sp>
        <p:nvSpPr>
          <p:cNvPr id="3" name="Text Placeholder 2">
            <a:extLst>
              <a:ext uri="{FF2B5EF4-FFF2-40B4-BE49-F238E27FC236}">
                <a16:creationId xmlns:a16="http://schemas.microsoft.com/office/drawing/2014/main" id="{24757DBC-FD9D-4B09-AFD0-AADA913A5890}"/>
              </a:ext>
            </a:extLst>
          </p:cNvPr>
          <p:cNvSpPr>
            <a:spLocks noGrp="1"/>
          </p:cNvSpPr>
          <p:nvPr>
            <p:ph type="body" idx="1"/>
          </p:nvPr>
        </p:nvSpPr>
        <p:spPr>
          <a:xfrm>
            <a:off x="508000" y="1498600"/>
            <a:ext cx="10515600" cy="4673599"/>
          </a:xfrm>
          <a:prstGeom prst="rect">
            <a:avLst/>
          </a:prstGeom>
        </p:spPr>
        <p:txBody>
          <a:bodyPr vert="horz" lIns="91440" tIns="45720" rIns="91440" bIns="45720" rtlCol="0">
            <a:noAutofit/>
          </a:bodyPr>
          <a:lstStyle/>
          <a:p>
            <a:pPr lvl="0"/>
            <a:r>
              <a:rPr lang="en-US"/>
              <a:t>Sub-head is Calibri, black, 32 </a:t>
            </a:r>
            <a:r>
              <a:rPr lang="en-US" err="1"/>
              <a:t>pt</a:t>
            </a:r>
            <a:endParaRPr lang="en-US"/>
          </a:p>
          <a:p>
            <a:pPr lvl="1"/>
            <a:r>
              <a:rPr lang="en-US"/>
              <a:t>All body copy is Calibri, black, 32 </a:t>
            </a:r>
            <a:r>
              <a:rPr lang="en-US" err="1"/>
              <a:t>pt</a:t>
            </a:r>
            <a:endParaRPr lang="en-US"/>
          </a:p>
          <a:p>
            <a:pPr lvl="2"/>
            <a:r>
              <a:rPr lang="en-US"/>
              <a:t>Second level is Calibri, black, 32 </a:t>
            </a:r>
            <a:r>
              <a:rPr lang="en-US" err="1"/>
              <a:t>pt</a:t>
            </a:r>
            <a:endParaRPr lang="en-US"/>
          </a:p>
        </p:txBody>
      </p:sp>
      <p:sp>
        <p:nvSpPr>
          <p:cNvPr id="5" name="Slide Number Placeholder 5">
            <a:extLst>
              <a:ext uri="{FF2B5EF4-FFF2-40B4-BE49-F238E27FC236}">
                <a16:creationId xmlns:a16="http://schemas.microsoft.com/office/drawing/2014/main" id="{9F224623-3A3E-46AE-9769-651B669D18E1}"/>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Tree>
    <p:extLst>
      <p:ext uri="{BB962C8B-B14F-4D97-AF65-F5344CB8AC3E}">
        <p14:creationId xmlns:p14="http://schemas.microsoft.com/office/powerpoint/2010/main" val="785640212"/>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 id="2147483932" r:id="rId26"/>
    <p:sldLayoutId id="2147483933" r:id="rId27"/>
    <p:sldLayoutId id="2147483934" r:id="rId28"/>
    <p:sldLayoutId id="2147483935" r:id="rId29"/>
    <p:sldLayoutId id="2147483936" r:id="rId30"/>
    <p:sldLayoutId id="2147483937" r:id="rId31"/>
    <p:sldLayoutId id="2147483938" r:id="rId32"/>
    <p:sldLayoutId id="2147483939" r:id="rId33"/>
    <p:sldLayoutId id="2147483940" r:id="rId34"/>
    <p:sldLayoutId id="2147483941" r:id="rId35"/>
    <p:sldLayoutId id="2147483942" r:id="rId36"/>
  </p:sldLayoutIdLst>
  <p:hf hdr="0"/>
  <p:txStyles>
    <p:titleStyle>
      <a:lvl1pPr algn="l" defTabSz="1219170" rtl="0" eaLnBrk="1" latinLnBrk="0" hangingPunct="1">
        <a:lnSpc>
          <a:spcPts val="4267"/>
        </a:lnSpc>
        <a:spcBef>
          <a:spcPct val="0"/>
        </a:spcBef>
        <a:buNone/>
        <a:defRPr sz="4800" b="0" i="0" kern="1200" baseline="0">
          <a:solidFill>
            <a:schemeClr val="accent2"/>
          </a:solidFill>
          <a:latin typeface="Calibri"/>
          <a:ea typeface="+mj-ea"/>
          <a:cs typeface="Calibri"/>
        </a:defRPr>
      </a:lvl1pPr>
    </p:titleStyle>
    <p:bodyStyle>
      <a:lvl1pPr marL="0" indent="0" algn="l" defTabSz="1219170" rtl="0" eaLnBrk="1" latinLnBrk="0" hangingPunct="1">
        <a:lnSpc>
          <a:spcPct val="100000"/>
        </a:lnSpc>
        <a:spcBef>
          <a:spcPts val="800"/>
        </a:spcBef>
        <a:buFont typeface="Arial" charset="0"/>
        <a:buNone/>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232828" indent="-232828" algn="l" defTabSz="1219170" rtl="0" eaLnBrk="1" latinLnBrk="0" hangingPunct="1">
        <a:lnSpc>
          <a:spcPct val="100000"/>
        </a:lnSpc>
        <a:spcBef>
          <a:spcPts val="800"/>
        </a:spcBef>
        <a:buSzPct val="70000"/>
        <a:buFont typeface="Wingdings" panose="05000000000000000000" pitchFamily="2" charset="2"/>
        <a:buChar char="§"/>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690016" indent="-457189" algn="l" defTabSz="1219170" rtl="0" eaLnBrk="1" latinLnBrk="0" hangingPunct="1">
        <a:lnSpc>
          <a:spcPct val="100000"/>
        </a:lnSpc>
        <a:spcBef>
          <a:spcPts val="800"/>
        </a:spcBef>
        <a:buSzPct val="70000"/>
        <a:buFont typeface="Wingdings" panose="05000000000000000000" pitchFamily="2" charset="2"/>
        <a:buChar char="§"/>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996926" indent="-457189" algn="l" defTabSz="1219170" rtl="0" eaLnBrk="1" latinLnBrk="0" hangingPunct="1">
        <a:lnSpc>
          <a:spcPct val="100000"/>
        </a:lnSpc>
        <a:spcBef>
          <a:spcPts val="800"/>
        </a:spcBef>
        <a:buSzPct val="70000"/>
        <a:buFont typeface="Wingdings" panose="05000000000000000000" pitchFamily="2" charset="2"/>
        <a:buChar char="§"/>
        <a:tabLst/>
        <a:defRPr sz="36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764097" indent="0" algn="l" defTabSz="1219170" rtl="0" eaLnBrk="1" latinLnBrk="0" hangingPunct="1">
        <a:lnSpc>
          <a:spcPct val="100000"/>
        </a:lnSpc>
        <a:spcBef>
          <a:spcPts val="800"/>
        </a:spcBef>
        <a:buFont typeface="CambriaMath" charset="0"/>
        <a:buNone/>
        <a:tabLst/>
        <a:defRPr sz="42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066773" indent="-304792" algn="l" defTabSz="1219170" rtl="0" eaLnBrk="1" latinLnBrk="0" hangingPunct="1">
        <a:lnSpc>
          <a:spcPts val="2267"/>
        </a:lnSpc>
        <a:spcBef>
          <a:spcPct val="20000"/>
        </a:spcBef>
        <a:buFont typeface="CambriaMath"/>
        <a:buChar char="⎯"/>
        <a:tabLst/>
        <a:defRPr sz="18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anose="020B0604020202020204"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notesSlide" Target="../notesSlides/notesSlide9.xml"/><Relationship Id="rId1" Type="http://schemas.openxmlformats.org/officeDocument/2006/relationships/slideLayout" Target="../slideLayouts/slideLayout146.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xml"/><Relationship Id="rId1" Type="http://schemas.openxmlformats.org/officeDocument/2006/relationships/slideLayout" Target="../slideLayouts/slideLayout203.xml"/></Relationships>
</file>

<file path=ppt/slides/_rels/slide13.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svg"/></Relationships>
</file>

<file path=ppt/slides/_rels/slide14.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svg"/></Relationships>
</file>

<file path=ppt/slides/_rels/slide15.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584_78F41CE7.xml"/><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A05_11046780.xml"/><Relationship Id="rId2" Type="http://schemas.openxmlformats.org/officeDocument/2006/relationships/notesSlide" Target="../notesSlides/notesSlide20.xml"/><Relationship Id="rId1" Type="http://schemas.openxmlformats.org/officeDocument/2006/relationships/slideLayout" Target="../slideLayouts/slideLayout146.xml"/></Relationships>
</file>

<file path=ppt/slides/_rels/slide23.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162.xml"/><Relationship Id="rId6" Type="http://schemas.openxmlformats.org/officeDocument/2006/relationships/image" Target="../media/image103.sv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image" Target="../media/image101.svg"/><Relationship Id="rId9" Type="http://schemas.openxmlformats.org/officeDocument/2006/relationships/image" Target="../media/image10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microsoft.com/office/2018/10/relationships/comments" Target="../comments/modernComment_229_8645B837.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21B_11C84380.xml"/><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5.xml"/><Relationship Id="rId1" Type="http://schemas.openxmlformats.org/officeDocument/2006/relationships/slideLayout" Target="../slideLayouts/slideLayout47.xml"/><Relationship Id="rId6" Type="http://schemas.openxmlformats.org/officeDocument/2006/relationships/image" Target="../media/image112.png"/><Relationship Id="rId5" Type="http://schemas.openxmlformats.org/officeDocument/2006/relationships/image" Target="../media/image111.svg"/><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4.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31_23B65E0D.xml"/><Relationship Id="rId2" Type="http://schemas.openxmlformats.org/officeDocument/2006/relationships/notesSlide" Target="../notesSlides/notesSlide7.xml"/><Relationship Id="rId1" Type="http://schemas.openxmlformats.org/officeDocument/2006/relationships/slideLayout" Target="../slideLayouts/slideLayout146.xml"/><Relationship Id="rId4" Type="http://schemas.openxmlformats.org/officeDocument/2006/relationships/image" Target="../media/image62.jpeg"/></Relationships>
</file>

<file path=ppt/slides/_rels/slide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8.xml"/><Relationship Id="rId1" Type="http://schemas.openxmlformats.org/officeDocument/2006/relationships/slideLayout" Target="../slideLayouts/slideLayout146.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6ED5A9E-A1AF-9805-DA71-C259392A1C17}"/>
              </a:ext>
            </a:extLst>
          </p:cNvPr>
          <p:cNvSpPr>
            <a:spLocks noGrp="1"/>
          </p:cNvSpPr>
          <p:nvPr>
            <p:ph type="ctrTitle"/>
          </p:nvPr>
        </p:nvSpPr>
        <p:spPr>
          <a:xfrm>
            <a:off x="914400" y="2904770"/>
            <a:ext cx="4978400" cy="2039020"/>
          </a:xfrm>
        </p:spPr>
        <p:txBody>
          <a:bodyPr/>
          <a:lstStyle/>
          <a:p>
            <a:pPr>
              <a:lnSpc>
                <a:spcPts val="5000"/>
              </a:lnSpc>
            </a:pPr>
            <a:r>
              <a:rPr lang="en-US" sz="4400" dirty="0"/>
              <a:t>Minimize Waste &amp; Maximize Resources</a:t>
            </a:r>
          </a:p>
        </p:txBody>
      </p:sp>
      <p:sp>
        <p:nvSpPr>
          <p:cNvPr id="11" name="Text Placeholder 2">
            <a:extLst>
              <a:ext uri="{FF2B5EF4-FFF2-40B4-BE49-F238E27FC236}">
                <a16:creationId xmlns:a16="http://schemas.microsoft.com/office/drawing/2014/main" id="{341DF110-2738-24B5-0371-1DDD22CAE8C3}"/>
              </a:ext>
            </a:extLst>
          </p:cNvPr>
          <p:cNvSpPr>
            <a:spLocks noGrp="1"/>
          </p:cNvSpPr>
          <p:nvPr>
            <p:ph type="body" sz="quarter" idx="10"/>
          </p:nvPr>
        </p:nvSpPr>
        <p:spPr>
          <a:xfrm>
            <a:off x="914400" y="4697568"/>
            <a:ext cx="4876800" cy="492443"/>
          </a:xfrm>
        </p:spPr>
        <p:txBody>
          <a:bodyPr/>
          <a:lstStyle/>
          <a:p>
            <a:r>
              <a:rPr lang="en-US" sz="2400" dirty="0"/>
              <a:t>Keep communities clean with cooperative purchasing</a:t>
            </a:r>
          </a:p>
        </p:txBody>
      </p:sp>
      <p:sp>
        <p:nvSpPr>
          <p:cNvPr id="2" name="Text Placeholder 1">
            <a:extLst>
              <a:ext uri="{FF2B5EF4-FFF2-40B4-BE49-F238E27FC236}">
                <a16:creationId xmlns:a16="http://schemas.microsoft.com/office/drawing/2014/main" id="{9AA3E0E8-FF41-6951-61E5-D14EAF87BA7B}"/>
              </a:ext>
            </a:extLst>
          </p:cNvPr>
          <p:cNvSpPr>
            <a:spLocks noGrp="1"/>
          </p:cNvSpPr>
          <p:nvPr>
            <p:ph type="body" sz="quarter" idx="11"/>
          </p:nvPr>
        </p:nvSpPr>
        <p:spPr>
          <a:xfrm>
            <a:off x="914400" y="5765800"/>
            <a:ext cx="4876800" cy="406400"/>
          </a:xfrm>
        </p:spPr>
        <p:txBody>
          <a:bodyPr/>
          <a:lstStyle/>
          <a:p>
            <a:r>
              <a:rPr lang="en-US" dirty="0"/>
              <a:t>April 28, 2026</a:t>
            </a:r>
          </a:p>
        </p:txBody>
      </p:sp>
    </p:spTree>
    <p:extLst>
      <p:ext uri="{BB962C8B-B14F-4D97-AF65-F5344CB8AC3E}">
        <p14:creationId xmlns:p14="http://schemas.microsoft.com/office/powerpoint/2010/main" val="381250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DB2E2-D61F-7F9F-602D-BC6477F791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C497F0-BDAA-9DC0-ED79-3889275261AE}"/>
              </a:ext>
            </a:extLst>
          </p:cNvPr>
          <p:cNvSpPr>
            <a:spLocks noGrp="1"/>
          </p:cNvSpPr>
          <p:nvPr>
            <p:ph type="title"/>
          </p:nvPr>
        </p:nvSpPr>
        <p:spPr/>
        <p:txBody>
          <a:bodyPr/>
          <a:lstStyle/>
          <a:p>
            <a:r>
              <a:rPr lang="en-US" sz="4400" dirty="0"/>
              <a:t>How Procurement Helps You Succeed</a:t>
            </a:r>
          </a:p>
        </p:txBody>
      </p:sp>
      <p:sp>
        <p:nvSpPr>
          <p:cNvPr id="5" name="Text Placeholder 4">
            <a:extLst>
              <a:ext uri="{FF2B5EF4-FFF2-40B4-BE49-F238E27FC236}">
                <a16:creationId xmlns:a16="http://schemas.microsoft.com/office/drawing/2014/main" id="{9664A48B-3DEE-8A74-E811-2F850231B051}"/>
              </a:ext>
            </a:extLst>
          </p:cNvPr>
          <p:cNvSpPr>
            <a:spLocks noGrp="1"/>
          </p:cNvSpPr>
          <p:nvPr>
            <p:ph type="body" sz="quarter" idx="11"/>
          </p:nvPr>
        </p:nvSpPr>
        <p:spPr/>
        <p:txBody>
          <a:bodyPr/>
          <a:lstStyle/>
          <a:p>
            <a:endParaRPr lang="en-US"/>
          </a:p>
        </p:txBody>
      </p:sp>
      <p:sp>
        <p:nvSpPr>
          <p:cNvPr id="8" name="TextBox 7">
            <a:extLst>
              <a:ext uri="{FF2B5EF4-FFF2-40B4-BE49-F238E27FC236}">
                <a16:creationId xmlns:a16="http://schemas.microsoft.com/office/drawing/2014/main" id="{D2593FDD-96C3-8C3D-A2A9-38062229D7C2}"/>
              </a:ext>
            </a:extLst>
          </p:cNvPr>
          <p:cNvSpPr txBox="1"/>
          <p:nvPr/>
        </p:nvSpPr>
        <p:spPr>
          <a:xfrm>
            <a:off x="1414584" y="3945276"/>
            <a:ext cx="1784818" cy="1200329"/>
          </a:xfrm>
          <a:prstGeom prst="rect">
            <a:avLst/>
          </a:prstGeom>
          <a:noFill/>
        </p:spPr>
        <p:txBody>
          <a:bodyPr wrap="square" rtlCol="0">
            <a:spAutoFit/>
          </a:bodyPr>
          <a:lstStyle/>
          <a:p>
            <a:pPr algn="ctr"/>
            <a:r>
              <a:rPr lang="en-US" dirty="0"/>
              <a:t>Keeping you compliant and protecting tax dollars.</a:t>
            </a:r>
          </a:p>
        </p:txBody>
      </p:sp>
      <p:sp>
        <p:nvSpPr>
          <p:cNvPr id="10" name="TextBox 9">
            <a:extLst>
              <a:ext uri="{FF2B5EF4-FFF2-40B4-BE49-F238E27FC236}">
                <a16:creationId xmlns:a16="http://schemas.microsoft.com/office/drawing/2014/main" id="{6F03C668-81DC-1353-9CA5-F884DE0B89B9}"/>
              </a:ext>
            </a:extLst>
          </p:cNvPr>
          <p:cNvSpPr txBox="1"/>
          <p:nvPr/>
        </p:nvSpPr>
        <p:spPr>
          <a:xfrm>
            <a:off x="3287314" y="3945276"/>
            <a:ext cx="1784817" cy="1200329"/>
          </a:xfrm>
          <a:prstGeom prst="rect">
            <a:avLst/>
          </a:prstGeom>
          <a:noFill/>
        </p:spPr>
        <p:txBody>
          <a:bodyPr wrap="square" rtlCol="0">
            <a:spAutoFit/>
          </a:bodyPr>
          <a:lstStyle/>
          <a:p>
            <a:pPr algn="ctr"/>
            <a:r>
              <a:rPr lang="en-US" dirty="0"/>
              <a:t>Getting the best price in a transparent manner.</a:t>
            </a:r>
          </a:p>
        </p:txBody>
      </p:sp>
      <p:sp>
        <p:nvSpPr>
          <p:cNvPr id="12" name="TextBox 11">
            <a:extLst>
              <a:ext uri="{FF2B5EF4-FFF2-40B4-BE49-F238E27FC236}">
                <a16:creationId xmlns:a16="http://schemas.microsoft.com/office/drawing/2014/main" id="{450D6CE4-2874-7718-3032-97B2C48E97B5}"/>
              </a:ext>
            </a:extLst>
          </p:cNvPr>
          <p:cNvSpPr txBox="1"/>
          <p:nvPr/>
        </p:nvSpPr>
        <p:spPr>
          <a:xfrm>
            <a:off x="5160044" y="3945276"/>
            <a:ext cx="1784817" cy="646331"/>
          </a:xfrm>
          <a:prstGeom prst="rect">
            <a:avLst/>
          </a:prstGeom>
          <a:noFill/>
        </p:spPr>
        <p:txBody>
          <a:bodyPr wrap="square" rtlCol="0">
            <a:spAutoFit/>
          </a:bodyPr>
          <a:lstStyle/>
          <a:p>
            <a:pPr algn="ctr"/>
            <a:r>
              <a:rPr lang="en-US" dirty="0"/>
              <a:t>Reducing overall agency risk.</a:t>
            </a:r>
          </a:p>
        </p:txBody>
      </p:sp>
      <p:sp>
        <p:nvSpPr>
          <p:cNvPr id="14" name="TextBox 13">
            <a:extLst>
              <a:ext uri="{FF2B5EF4-FFF2-40B4-BE49-F238E27FC236}">
                <a16:creationId xmlns:a16="http://schemas.microsoft.com/office/drawing/2014/main" id="{EAF61796-A85A-F452-FF1B-F4D5F0F0B1A9}"/>
              </a:ext>
            </a:extLst>
          </p:cNvPr>
          <p:cNvSpPr txBox="1"/>
          <p:nvPr/>
        </p:nvSpPr>
        <p:spPr>
          <a:xfrm>
            <a:off x="7027280" y="3945276"/>
            <a:ext cx="1784817" cy="923330"/>
          </a:xfrm>
          <a:prstGeom prst="rect">
            <a:avLst/>
          </a:prstGeom>
          <a:noFill/>
        </p:spPr>
        <p:txBody>
          <a:bodyPr wrap="square" rtlCol="0">
            <a:spAutoFit/>
          </a:bodyPr>
          <a:lstStyle/>
          <a:p>
            <a:pPr algn="ctr"/>
            <a:r>
              <a:rPr lang="en-US" dirty="0"/>
              <a:t>Helping compare options objectively.</a:t>
            </a:r>
          </a:p>
        </p:txBody>
      </p:sp>
      <p:sp>
        <p:nvSpPr>
          <p:cNvPr id="16" name="TextBox 15">
            <a:extLst>
              <a:ext uri="{FF2B5EF4-FFF2-40B4-BE49-F238E27FC236}">
                <a16:creationId xmlns:a16="http://schemas.microsoft.com/office/drawing/2014/main" id="{AD7351C2-D94A-B58A-B868-CF4F8219F2A6}"/>
              </a:ext>
            </a:extLst>
          </p:cNvPr>
          <p:cNvSpPr txBox="1"/>
          <p:nvPr/>
        </p:nvSpPr>
        <p:spPr>
          <a:xfrm>
            <a:off x="8889665" y="3945276"/>
            <a:ext cx="1784819" cy="923330"/>
          </a:xfrm>
          <a:prstGeom prst="rect">
            <a:avLst/>
          </a:prstGeom>
          <a:noFill/>
        </p:spPr>
        <p:txBody>
          <a:bodyPr wrap="square" rtlCol="0">
            <a:spAutoFit/>
          </a:bodyPr>
          <a:lstStyle/>
          <a:p>
            <a:pPr algn="ctr"/>
            <a:r>
              <a:rPr lang="en-US" dirty="0"/>
              <a:t>Moving the needle toward PO or contract.</a:t>
            </a:r>
          </a:p>
        </p:txBody>
      </p:sp>
      <p:sp>
        <p:nvSpPr>
          <p:cNvPr id="19" name="Rectangle 18">
            <a:extLst>
              <a:ext uri="{FF2B5EF4-FFF2-40B4-BE49-F238E27FC236}">
                <a16:creationId xmlns:a16="http://schemas.microsoft.com/office/drawing/2014/main" id="{5A47E465-A001-8670-2967-AF5198766D87}"/>
              </a:ext>
            </a:extLst>
          </p:cNvPr>
          <p:cNvSpPr/>
          <p:nvPr/>
        </p:nvSpPr>
        <p:spPr>
          <a:xfrm>
            <a:off x="1582665" y="2290785"/>
            <a:ext cx="1448656" cy="144865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FB36089-52D1-AAA7-6E3D-0486B7119462}"/>
              </a:ext>
            </a:extLst>
          </p:cNvPr>
          <p:cNvSpPr/>
          <p:nvPr/>
        </p:nvSpPr>
        <p:spPr>
          <a:xfrm>
            <a:off x="3455394" y="2290785"/>
            <a:ext cx="1448656" cy="14486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1D3E23-2CC8-8D36-60B5-5FF1870B71FD}"/>
              </a:ext>
            </a:extLst>
          </p:cNvPr>
          <p:cNvSpPr/>
          <p:nvPr/>
        </p:nvSpPr>
        <p:spPr>
          <a:xfrm>
            <a:off x="5328124" y="2290785"/>
            <a:ext cx="1448656" cy="144865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6B8BD63-5CC5-86F1-5554-DD64ADEA1469}"/>
              </a:ext>
            </a:extLst>
          </p:cNvPr>
          <p:cNvSpPr/>
          <p:nvPr/>
        </p:nvSpPr>
        <p:spPr>
          <a:xfrm>
            <a:off x="7195360" y="2290785"/>
            <a:ext cx="1448656" cy="144865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0966B1C-6A95-EAF7-9CD7-2FB8224A2489}"/>
              </a:ext>
            </a:extLst>
          </p:cNvPr>
          <p:cNvSpPr/>
          <p:nvPr/>
        </p:nvSpPr>
        <p:spPr>
          <a:xfrm>
            <a:off x="9057746" y="2290785"/>
            <a:ext cx="1448656" cy="144865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Money outline">
            <a:extLst>
              <a:ext uri="{FF2B5EF4-FFF2-40B4-BE49-F238E27FC236}">
                <a16:creationId xmlns:a16="http://schemas.microsoft.com/office/drawing/2014/main" id="{2B6C7D23-AF02-F2C4-E5FD-B18C9876AB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052" y="2522306"/>
            <a:ext cx="914400" cy="914400"/>
          </a:xfrm>
          <a:prstGeom prst="rect">
            <a:avLst/>
          </a:prstGeom>
        </p:spPr>
      </p:pic>
      <p:pic>
        <p:nvPicPr>
          <p:cNvPr id="30" name="Graphic 29" descr="Good Inventory outline">
            <a:extLst>
              <a:ext uri="{FF2B5EF4-FFF2-40B4-BE49-F238E27FC236}">
                <a16:creationId xmlns:a16="http://schemas.microsoft.com/office/drawing/2014/main" id="{A5F20514-11C2-544B-FA2B-939BB73475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22522" y="2564018"/>
            <a:ext cx="914400" cy="914400"/>
          </a:xfrm>
          <a:prstGeom prst="rect">
            <a:avLst/>
          </a:prstGeom>
        </p:spPr>
      </p:pic>
      <p:pic>
        <p:nvPicPr>
          <p:cNvPr id="32" name="Graphic 31" descr="Shield Tick outline">
            <a:extLst>
              <a:ext uri="{FF2B5EF4-FFF2-40B4-BE49-F238E27FC236}">
                <a16:creationId xmlns:a16="http://schemas.microsoft.com/office/drawing/2014/main" id="{2E26C815-D915-1697-2050-A741A32D3A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26315" y="2557913"/>
            <a:ext cx="914400" cy="914400"/>
          </a:xfrm>
          <a:prstGeom prst="rect">
            <a:avLst/>
          </a:prstGeom>
        </p:spPr>
      </p:pic>
      <p:pic>
        <p:nvPicPr>
          <p:cNvPr id="34" name="Graphic 33" descr="Clipboard Mixed outline">
            <a:extLst>
              <a:ext uri="{FF2B5EF4-FFF2-40B4-BE49-F238E27FC236}">
                <a16:creationId xmlns:a16="http://schemas.microsoft.com/office/drawing/2014/main" id="{27EA089D-EF82-EC09-9165-A9E976ECDD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62488" y="2557913"/>
            <a:ext cx="914400" cy="914400"/>
          </a:xfrm>
          <a:prstGeom prst="rect">
            <a:avLst/>
          </a:prstGeom>
        </p:spPr>
      </p:pic>
      <p:pic>
        <p:nvPicPr>
          <p:cNvPr id="36" name="Graphic 35" descr="Gauge outline">
            <a:extLst>
              <a:ext uri="{FF2B5EF4-FFF2-40B4-BE49-F238E27FC236}">
                <a16:creationId xmlns:a16="http://schemas.microsoft.com/office/drawing/2014/main" id="{96E8C933-9FAF-F348-F295-DF7AF66FB7C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24874" y="2522306"/>
            <a:ext cx="914400" cy="914400"/>
          </a:xfrm>
          <a:prstGeom prst="rect">
            <a:avLst/>
          </a:prstGeom>
        </p:spPr>
      </p:pic>
    </p:spTree>
    <p:extLst>
      <p:ext uri="{BB962C8B-B14F-4D97-AF65-F5344CB8AC3E}">
        <p14:creationId xmlns:p14="http://schemas.microsoft.com/office/powerpoint/2010/main" val="65346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CD7D5A-DF5E-D3AE-FF43-A890221A6E52}"/>
              </a:ext>
            </a:extLst>
          </p:cNvPr>
          <p:cNvSpPr>
            <a:spLocks noGrp="1"/>
          </p:cNvSpPr>
          <p:nvPr>
            <p:ph type="ctrTitle"/>
          </p:nvPr>
        </p:nvSpPr>
        <p:spPr>
          <a:xfrm>
            <a:off x="925816" y="846346"/>
            <a:ext cx="5486400" cy="2039020"/>
          </a:xfrm>
        </p:spPr>
        <p:txBody>
          <a:bodyPr/>
          <a:lstStyle/>
          <a:p>
            <a:r>
              <a:rPr lang="en-US" dirty="0"/>
              <a:t>How Does Procurement</a:t>
            </a:r>
            <a:br>
              <a:rPr lang="en-US" dirty="0"/>
            </a:br>
            <a:r>
              <a:rPr lang="en-US" dirty="0"/>
              <a:t>Work?</a:t>
            </a:r>
          </a:p>
        </p:txBody>
      </p:sp>
    </p:spTree>
    <p:extLst>
      <p:ext uri="{BB962C8B-B14F-4D97-AF65-F5344CB8AC3E}">
        <p14:creationId xmlns:p14="http://schemas.microsoft.com/office/powerpoint/2010/main" val="3126084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45DC8E1-55A6-3E1D-F0E5-3652FE4B72A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9574" r="19574"/>
          <a:stretch/>
        </p:blipFill>
        <p:spPr>
          <a:xfrm>
            <a:off x="5994401" y="0"/>
            <a:ext cx="6217745" cy="6858000"/>
          </a:xfrm>
        </p:spPr>
      </p:pic>
      <p:sp>
        <p:nvSpPr>
          <p:cNvPr id="2" name="Title 1">
            <a:extLst>
              <a:ext uri="{FF2B5EF4-FFF2-40B4-BE49-F238E27FC236}">
                <a16:creationId xmlns:a16="http://schemas.microsoft.com/office/drawing/2014/main" id="{6C177173-A149-EAE3-8D13-C281F2075EAC}"/>
              </a:ext>
            </a:extLst>
          </p:cNvPr>
          <p:cNvSpPr>
            <a:spLocks noGrp="1"/>
          </p:cNvSpPr>
          <p:nvPr>
            <p:ph type="title"/>
          </p:nvPr>
        </p:nvSpPr>
        <p:spPr>
          <a:xfrm>
            <a:off x="609600" y="857354"/>
            <a:ext cx="6908800" cy="576055"/>
          </a:xfrm>
        </p:spPr>
        <p:txBody>
          <a:bodyPr/>
          <a:lstStyle/>
          <a:p>
            <a:r>
              <a:rPr lang="en-US" dirty="0"/>
              <a:t>Your Buying Decisions</a:t>
            </a:r>
          </a:p>
        </p:txBody>
      </p:sp>
      <p:sp>
        <p:nvSpPr>
          <p:cNvPr id="6" name="Text Placeholder 5">
            <a:extLst>
              <a:ext uri="{FF2B5EF4-FFF2-40B4-BE49-F238E27FC236}">
                <a16:creationId xmlns:a16="http://schemas.microsoft.com/office/drawing/2014/main" id="{E3E1EEC4-3C47-F446-E6F6-697B7362B7B0}"/>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0EEC52A2-CF08-CEE7-BB2D-AA389F6ABABC}"/>
              </a:ext>
            </a:extLst>
          </p:cNvPr>
          <p:cNvSpPr>
            <a:spLocks noGrp="1"/>
          </p:cNvSpPr>
          <p:nvPr>
            <p:ph type="body" sz="quarter" idx="13"/>
          </p:nvPr>
        </p:nvSpPr>
        <p:spPr>
          <a:xfrm>
            <a:off x="609600" y="1848974"/>
            <a:ext cx="5780955" cy="3631763"/>
          </a:xfrm>
        </p:spPr>
        <p:txBody>
          <a:bodyPr/>
          <a:lstStyle/>
          <a:p>
            <a:pPr marL="457200" lvl="1" indent="-457200" fontAlgn="base">
              <a:spcAft>
                <a:spcPct val="0"/>
              </a:spcAft>
            </a:pPr>
            <a:r>
              <a:rPr lang="en-US" sz="2800" dirty="0"/>
              <a:t>What are you going to buy?</a:t>
            </a:r>
          </a:p>
          <a:p>
            <a:pPr marL="457200" lvl="1" indent="-457200" fontAlgn="base">
              <a:spcAft>
                <a:spcPct val="0"/>
              </a:spcAft>
            </a:pPr>
            <a:r>
              <a:rPr lang="en-US" sz="2800" dirty="0"/>
              <a:t>How are you going to buy it?</a:t>
            </a:r>
          </a:p>
          <a:p>
            <a:pPr marL="457200" lvl="1" indent="-457200" fontAlgn="base">
              <a:spcAft>
                <a:spcPct val="0"/>
              </a:spcAft>
            </a:pPr>
            <a:endParaRPr lang="en-US" sz="2800" dirty="0"/>
          </a:p>
          <a:p>
            <a:pPr marL="0" lvl="1" indent="0" fontAlgn="base">
              <a:spcAft>
                <a:spcPct val="0"/>
              </a:spcAft>
              <a:buNone/>
            </a:pPr>
            <a:endParaRPr lang="en-US" sz="2800" dirty="0"/>
          </a:p>
        </p:txBody>
      </p:sp>
    </p:spTree>
    <p:extLst>
      <p:ext uri="{BB962C8B-B14F-4D97-AF65-F5344CB8AC3E}">
        <p14:creationId xmlns:p14="http://schemas.microsoft.com/office/powerpoint/2010/main" val="9761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9A4DB-3020-0748-44E9-96F136CF5E68}"/>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2A5BD6F4-3750-C08D-3F8E-00B3B11ABF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726286" y="2485816"/>
            <a:ext cx="1866933" cy="1894133"/>
          </a:xfrm>
          <a:prstGeom prst="rect">
            <a:avLst/>
          </a:prstGeom>
        </p:spPr>
      </p:pic>
      <p:sp>
        <p:nvSpPr>
          <p:cNvPr id="2" name="Title 1">
            <a:extLst>
              <a:ext uri="{FF2B5EF4-FFF2-40B4-BE49-F238E27FC236}">
                <a16:creationId xmlns:a16="http://schemas.microsoft.com/office/drawing/2014/main" id="{2F6C5D4F-D4A3-640E-3692-580B6F864FF0}"/>
              </a:ext>
            </a:extLst>
          </p:cNvPr>
          <p:cNvSpPr>
            <a:spLocks noGrp="1"/>
          </p:cNvSpPr>
          <p:nvPr>
            <p:ph type="title"/>
          </p:nvPr>
        </p:nvSpPr>
        <p:spPr>
          <a:xfrm>
            <a:off x="609600" y="857365"/>
            <a:ext cx="10871200" cy="576055"/>
          </a:xfrm>
        </p:spPr>
        <p:txBody>
          <a:bodyPr/>
          <a:lstStyle/>
          <a:p>
            <a:r>
              <a:rPr lang="en-US">
                <a:latin typeface="Calibri"/>
                <a:ea typeface="Calibri"/>
                <a:cs typeface="Calibri"/>
              </a:rPr>
              <a:t>Public Procurement Spending Thresholds</a:t>
            </a:r>
          </a:p>
        </p:txBody>
      </p:sp>
      <p:sp>
        <p:nvSpPr>
          <p:cNvPr id="3" name="Text Placeholder 2">
            <a:extLst>
              <a:ext uri="{FF2B5EF4-FFF2-40B4-BE49-F238E27FC236}">
                <a16:creationId xmlns:a16="http://schemas.microsoft.com/office/drawing/2014/main" id="{7D65425D-66F6-E60F-7990-193E39D35766}"/>
              </a:ext>
            </a:extLst>
          </p:cNvPr>
          <p:cNvSpPr>
            <a:spLocks noGrp="1"/>
          </p:cNvSpPr>
          <p:nvPr>
            <p:ph type="body" sz="quarter" idx="11"/>
          </p:nvPr>
        </p:nvSpPr>
        <p:spPr/>
        <p:txBody>
          <a:bodyPr/>
          <a:lstStyle/>
          <a:p>
            <a:endParaRPr lang="en-US"/>
          </a:p>
        </p:txBody>
      </p:sp>
      <p:pic>
        <p:nvPicPr>
          <p:cNvPr id="14" name="Graphic 13">
            <a:extLst>
              <a:ext uri="{FF2B5EF4-FFF2-40B4-BE49-F238E27FC236}">
                <a16:creationId xmlns:a16="http://schemas.microsoft.com/office/drawing/2014/main" id="{9D2BA492-C2A7-FD54-C7B1-221ED82D3D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60669" y="2455447"/>
            <a:ext cx="1866933" cy="1894133"/>
          </a:xfrm>
          <a:prstGeom prst="rect">
            <a:avLst/>
          </a:prstGeom>
        </p:spPr>
      </p:pic>
      <p:pic>
        <p:nvPicPr>
          <p:cNvPr id="16" name="Graphic 15">
            <a:extLst>
              <a:ext uri="{FF2B5EF4-FFF2-40B4-BE49-F238E27FC236}">
                <a16:creationId xmlns:a16="http://schemas.microsoft.com/office/drawing/2014/main" id="{DC0C750F-FA05-FCCA-57A1-170B6B1E5A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94730" y="1915360"/>
            <a:ext cx="2198666" cy="1964100"/>
          </a:xfrm>
          <a:prstGeom prst="rect">
            <a:avLst/>
          </a:prstGeom>
        </p:spPr>
      </p:pic>
      <p:pic>
        <p:nvPicPr>
          <p:cNvPr id="12" name="Graphic 11">
            <a:extLst>
              <a:ext uri="{FF2B5EF4-FFF2-40B4-BE49-F238E27FC236}">
                <a16:creationId xmlns:a16="http://schemas.microsoft.com/office/drawing/2014/main" id="{80D341BF-6AB3-5DDA-DAE5-E707FF32D4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87330" y="3356026"/>
            <a:ext cx="2222680" cy="2123394"/>
          </a:xfrm>
          <a:prstGeom prst="rect">
            <a:avLst/>
          </a:prstGeom>
        </p:spPr>
      </p:pic>
      <p:pic>
        <p:nvPicPr>
          <p:cNvPr id="20" name="Graphic 19">
            <a:extLst>
              <a:ext uri="{FF2B5EF4-FFF2-40B4-BE49-F238E27FC236}">
                <a16:creationId xmlns:a16="http://schemas.microsoft.com/office/drawing/2014/main" id="{40C2F279-C7F6-AB82-2F7D-0B3F58998B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43878" y="3405339"/>
            <a:ext cx="2170047" cy="2074081"/>
          </a:xfrm>
          <a:prstGeom prst="rect">
            <a:avLst/>
          </a:prstGeom>
        </p:spPr>
      </p:pic>
      <p:pic>
        <p:nvPicPr>
          <p:cNvPr id="24" name="Graphic 23">
            <a:extLst>
              <a:ext uri="{FF2B5EF4-FFF2-40B4-BE49-F238E27FC236}">
                <a16:creationId xmlns:a16="http://schemas.microsoft.com/office/drawing/2014/main" id="{D0C92A5B-844B-528B-2F00-9BA87F2BA95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4444364">
            <a:off x="4637464" y="4053181"/>
            <a:ext cx="1712764" cy="1985114"/>
          </a:xfrm>
          <a:prstGeom prst="rect">
            <a:avLst/>
          </a:prstGeom>
        </p:spPr>
      </p:pic>
      <p:sp>
        <p:nvSpPr>
          <p:cNvPr id="26" name="TextBox 25">
            <a:extLst>
              <a:ext uri="{FF2B5EF4-FFF2-40B4-BE49-F238E27FC236}">
                <a16:creationId xmlns:a16="http://schemas.microsoft.com/office/drawing/2014/main" id="{76FD68FB-8493-DE1B-C6B7-6E97DDC6DC76}"/>
              </a:ext>
            </a:extLst>
          </p:cNvPr>
          <p:cNvSpPr txBox="1"/>
          <p:nvPr/>
        </p:nvSpPr>
        <p:spPr>
          <a:xfrm>
            <a:off x="2803677" y="4195722"/>
            <a:ext cx="1295400"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Buy whatever you want</a:t>
            </a:r>
          </a:p>
        </p:txBody>
      </p:sp>
      <p:sp>
        <p:nvSpPr>
          <p:cNvPr id="27" name="TextBox 26">
            <a:extLst>
              <a:ext uri="{FF2B5EF4-FFF2-40B4-BE49-F238E27FC236}">
                <a16:creationId xmlns:a16="http://schemas.microsoft.com/office/drawing/2014/main" id="{BDFBB098-9F90-AC93-7BAB-6DC2DD916A55}"/>
              </a:ext>
            </a:extLst>
          </p:cNvPr>
          <p:cNvSpPr txBox="1"/>
          <p:nvPr/>
        </p:nvSpPr>
        <p:spPr>
          <a:xfrm>
            <a:off x="7945531" y="4262074"/>
            <a:ext cx="1295400"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Formal RFP Process</a:t>
            </a:r>
          </a:p>
        </p:txBody>
      </p:sp>
      <p:sp>
        <p:nvSpPr>
          <p:cNvPr id="29" name="TextBox 28">
            <a:extLst>
              <a:ext uri="{FF2B5EF4-FFF2-40B4-BE49-F238E27FC236}">
                <a16:creationId xmlns:a16="http://schemas.microsoft.com/office/drawing/2014/main" id="{B21E050E-B76F-0FBE-CF85-CCBB4C86349F}"/>
              </a:ext>
            </a:extLst>
          </p:cNvPr>
          <p:cNvSpPr txBox="1"/>
          <p:nvPr/>
        </p:nvSpPr>
        <p:spPr>
          <a:xfrm>
            <a:off x="5281631" y="2088706"/>
            <a:ext cx="1660256"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Document process often 3 quotes</a:t>
            </a:r>
          </a:p>
        </p:txBody>
      </p:sp>
      <p:sp>
        <p:nvSpPr>
          <p:cNvPr id="5" name="TextBox 4">
            <a:extLst>
              <a:ext uri="{FF2B5EF4-FFF2-40B4-BE49-F238E27FC236}">
                <a16:creationId xmlns:a16="http://schemas.microsoft.com/office/drawing/2014/main" id="{0070F067-2186-4EBE-55C1-947DA4D9A886}"/>
              </a:ext>
            </a:extLst>
          </p:cNvPr>
          <p:cNvSpPr txBox="1"/>
          <p:nvPr/>
        </p:nvSpPr>
        <p:spPr>
          <a:xfrm>
            <a:off x="6947353" y="3079173"/>
            <a:ext cx="1295400"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Upper limit</a:t>
            </a:r>
          </a:p>
        </p:txBody>
      </p:sp>
      <p:sp>
        <p:nvSpPr>
          <p:cNvPr id="6" name="TextBox 5">
            <a:extLst>
              <a:ext uri="{FF2B5EF4-FFF2-40B4-BE49-F238E27FC236}">
                <a16:creationId xmlns:a16="http://schemas.microsoft.com/office/drawing/2014/main" id="{0DADEB73-534E-A0C3-DBA5-66861A748B6C}"/>
              </a:ext>
            </a:extLst>
          </p:cNvPr>
          <p:cNvSpPr txBox="1"/>
          <p:nvPr/>
        </p:nvSpPr>
        <p:spPr>
          <a:xfrm>
            <a:off x="3913726" y="3013592"/>
            <a:ext cx="1295400"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Lower limit</a:t>
            </a:r>
          </a:p>
        </p:txBody>
      </p:sp>
    </p:spTree>
    <p:extLst>
      <p:ext uri="{BB962C8B-B14F-4D97-AF65-F5344CB8AC3E}">
        <p14:creationId xmlns:p14="http://schemas.microsoft.com/office/powerpoint/2010/main" val="155691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943D2-0525-EF55-5F70-5E913860FECC}"/>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A2485C89-6A34-8AE7-C0D5-AA799912EF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726286" y="2485816"/>
            <a:ext cx="1866933" cy="1894133"/>
          </a:xfrm>
          <a:prstGeom prst="rect">
            <a:avLst/>
          </a:prstGeom>
        </p:spPr>
      </p:pic>
      <p:sp>
        <p:nvSpPr>
          <p:cNvPr id="2" name="Title 1">
            <a:extLst>
              <a:ext uri="{FF2B5EF4-FFF2-40B4-BE49-F238E27FC236}">
                <a16:creationId xmlns:a16="http://schemas.microsoft.com/office/drawing/2014/main" id="{B530481E-27FA-6CB1-1BF7-C53C8FFC9F27}"/>
              </a:ext>
            </a:extLst>
          </p:cNvPr>
          <p:cNvSpPr>
            <a:spLocks noGrp="1"/>
          </p:cNvSpPr>
          <p:nvPr>
            <p:ph type="title"/>
          </p:nvPr>
        </p:nvSpPr>
        <p:spPr>
          <a:xfrm>
            <a:off x="609600" y="857365"/>
            <a:ext cx="10871200" cy="1127488"/>
          </a:xfrm>
        </p:spPr>
        <p:txBody>
          <a:bodyPr/>
          <a:lstStyle/>
          <a:p>
            <a:r>
              <a:rPr lang="en-US">
                <a:latin typeface="Calibri"/>
                <a:ea typeface="Calibri"/>
                <a:cs typeface="Calibri"/>
              </a:rPr>
              <a:t>Public Procurement Spending Thresholds</a:t>
            </a:r>
            <a:endParaRPr lang="en-US">
              <a:solidFill>
                <a:srgbClr val="000000"/>
              </a:solidFill>
              <a:latin typeface="Calibri"/>
              <a:ea typeface="Calibri"/>
              <a:cs typeface="Calibri"/>
            </a:endParaRPr>
          </a:p>
          <a:p>
            <a:endParaRPr lang="en-US">
              <a:ea typeface="Calibri"/>
            </a:endParaRPr>
          </a:p>
        </p:txBody>
      </p:sp>
      <p:sp>
        <p:nvSpPr>
          <p:cNvPr id="3" name="Text Placeholder 2">
            <a:extLst>
              <a:ext uri="{FF2B5EF4-FFF2-40B4-BE49-F238E27FC236}">
                <a16:creationId xmlns:a16="http://schemas.microsoft.com/office/drawing/2014/main" id="{E55782B4-2002-9491-7105-B5C236D67843}"/>
              </a:ext>
            </a:extLst>
          </p:cNvPr>
          <p:cNvSpPr>
            <a:spLocks noGrp="1"/>
          </p:cNvSpPr>
          <p:nvPr>
            <p:ph type="body" sz="quarter" idx="11"/>
          </p:nvPr>
        </p:nvSpPr>
        <p:spPr/>
        <p:txBody>
          <a:bodyPr/>
          <a:lstStyle/>
          <a:p>
            <a:endParaRPr lang="en-US"/>
          </a:p>
        </p:txBody>
      </p:sp>
      <p:pic>
        <p:nvPicPr>
          <p:cNvPr id="14" name="Graphic 13">
            <a:extLst>
              <a:ext uri="{FF2B5EF4-FFF2-40B4-BE49-F238E27FC236}">
                <a16:creationId xmlns:a16="http://schemas.microsoft.com/office/drawing/2014/main" id="{EB064277-2C38-BA4E-C75F-4455843ABC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60669" y="2455447"/>
            <a:ext cx="1866933" cy="1894133"/>
          </a:xfrm>
          <a:prstGeom prst="rect">
            <a:avLst/>
          </a:prstGeom>
        </p:spPr>
      </p:pic>
      <p:pic>
        <p:nvPicPr>
          <p:cNvPr id="16" name="Graphic 15">
            <a:extLst>
              <a:ext uri="{FF2B5EF4-FFF2-40B4-BE49-F238E27FC236}">
                <a16:creationId xmlns:a16="http://schemas.microsoft.com/office/drawing/2014/main" id="{C55D0584-FB4E-EA22-9792-9E2C3829F7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94730" y="1915360"/>
            <a:ext cx="2198666" cy="1964100"/>
          </a:xfrm>
          <a:prstGeom prst="rect">
            <a:avLst/>
          </a:prstGeom>
        </p:spPr>
      </p:pic>
      <p:pic>
        <p:nvPicPr>
          <p:cNvPr id="12" name="Graphic 11">
            <a:extLst>
              <a:ext uri="{FF2B5EF4-FFF2-40B4-BE49-F238E27FC236}">
                <a16:creationId xmlns:a16="http://schemas.microsoft.com/office/drawing/2014/main" id="{2B9659B1-B7E8-D821-BF1D-7E6DA8AE5A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87330" y="3356026"/>
            <a:ext cx="2222680" cy="2123394"/>
          </a:xfrm>
          <a:prstGeom prst="rect">
            <a:avLst/>
          </a:prstGeom>
        </p:spPr>
      </p:pic>
      <p:pic>
        <p:nvPicPr>
          <p:cNvPr id="20" name="Graphic 19">
            <a:extLst>
              <a:ext uri="{FF2B5EF4-FFF2-40B4-BE49-F238E27FC236}">
                <a16:creationId xmlns:a16="http://schemas.microsoft.com/office/drawing/2014/main" id="{72CE9CE1-35BE-C0D0-3986-370B3A8473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43878" y="3405339"/>
            <a:ext cx="2170047" cy="2074081"/>
          </a:xfrm>
          <a:prstGeom prst="rect">
            <a:avLst/>
          </a:prstGeom>
        </p:spPr>
      </p:pic>
      <p:pic>
        <p:nvPicPr>
          <p:cNvPr id="24" name="Graphic 23">
            <a:extLst>
              <a:ext uri="{FF2B5EF4-FFF2-40B4-BE49-F238E27FC236}">
                <a16:creationId xmlns:a16="http://schemas.microsoft.com/office/drawing/2014/main" id="{9D1AB2E2-88A7-7367-EA94-80D756FC684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9201808">
            <a:off x="5183044" y="3502721"/>
            <a:ext cx="1712764" cy="1985114"/>
          </a:xfrm>
          <a:prstGeom prst="rect">
            <a:avLst/>
          </a:prstGeom>
        </p:spPr>
      </p:pic>
      <p:sp>
        <p:nvSpPr>
          <p:cNvPr id="26" name="TextBox 25">
            <a:extLst>
              <a:ext uri="{FF2B5EF4-FFF2-40B4-BE49-F238E27FC236}">
                <a16:creationId xmlns:a16="http://schemas.microsoft.com/office/drawing/2014/main" id="{021D0359-FB70-913F-2BCC-71864593BB27}"/>
              </a:ext>
            </a:extLst>
          </p:cNvPr>
          <p:cNvSpPr txBox="1"/>
          <p:nvPr/>
        </p:nvSpPr>
        <p:spPr>
          <a:xfrm>
            <a:off x="2803677" y="4195722"/>
            <a:ext cx="1295400"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Buy whatever you want</a:t>
            </a:r>
          </a:p>
        </p:txBody>
      </p:sp>
      <p:sp>
        <p:nvSpPr>
          <p:cNvPr id="27" name="TextBox 26">
            <a:extLst>
              <a:ext uri="{FF2B5EF4-FFF2-40B4-BE49-F238E27FC236}">
                <a16:creationId xmlns:a16="http://schemas.microsoft.com/office/drawing/2014/main" id="{8A8CA1F6-5E5B-F29A-E2FD-F7F9B09604CC}"/>
              </a:ext>
            </a:extLst>
          </p:cNvPr>
          <p:cNvSpPr txBox="1"/>
          <p:nvPr/>
        </p:nvSpPr>
        <p:spPr>
          <a:xfrm>
            <a:off x="7945531" y="4262074"/>
            <a:ext cx="1295400"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Formal RFP Process</a:t>
            </a:r>
          </a:p>
        </p:txBody>
      </p:sp>
      <p:sp>
        <p:nvSpPr>
          <p:cNvPr id="29" name="TextBox 28">
            <a:extLst>
              <a:ext uri="{FF2B5EF4-FFF2-40B4-BE49-F238E27FC236}">
                <a16:creationId xmlns:a16="http://schemas.microsoft.com/office/drawing/2014/main" id="{B71B30E0-A641-5532-0213-719F888D650B}"/>
              </a:ext>
            </a:extLst>
          </p:cNvPr>
          <p:cNvSpPr txBox="1"/>
          <p:nvPr/>
        </p:nvSpPr>
        <p:spPr>
          <a:xfrm>
            <a:off x="5281631" y="2088706"/>
            <a:ext cx="1660256"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Document process often 3 quotes</a:t>
            </a:r>
          </a:p>
        </p:txBody>
      </p:sp>
      <p:sp>
        <p:nvSpPr>
          <p:cNvPr id="5" name="TextBox 4">
            <a:extLst>
              <a:ext uri="{FF2B5EF4-FFF2-40B4-BE49-F238E27FC236}">
                <a16:creationId xmlns:a16="http://schemas.microsoft.com/office/drawing/2014/main" id="{1356127C-8E8F-98A1-6765-9DD49CEA4A38}"/>
              </a:ext>
            </a:extLst>
          </p:cNvPr>
          <p:cNvSpPr txBox="1"/>
          <p:nvPr/>
        </p:nvSpPr>
        <p:spPr>
          <a:xfrm>
            <a:off x="6947353" y="3079173"/>
            <a:ext cx="1295400"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Upper limit</a:t>
            </a:r>
          </a:p>
        </p:txBody>
      </p:sp>
      <p:sp>
        <p:nvSpPr>
          <p:cNvPr id="6" name="TextBox 5">
            <a:extLst>
              <a:ext uri="{FF2B5EF4-FFF2-40B4-BE49-F238E27FC236}">
                <a16:creationId xmlns:a16="http://schemas.microsoft.com/office/drawing/2014/main" id="{3EF5148E-C42D-AA9E-CA70-6D81F7318C31}"/>
              </a:ext>
            </a:extLst>
          </p:cNvPr>
          <p:cNvSpPr txBox="1"/>
          <p:nvPr/>
        </p:nvSpPr>
        <p:spPr>
          <a:xfrm>
            <a:off x="3913726" y="3013592"/>
            <a:ext cx="1295400"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Lower limit</a:t>
            </a:r>
          </a:p>
        </p:txBody>
      </p:sp>
    </p:spTree>
    <p:extLst>
      <p:ext uri="{BB962C8B-B14F-4D97-AF65-F5344CB8AC3E}">
        <p14:creationId xmlns:p14="http://schemas.microsoft.com/office/powerpoint/2010/main" val="264397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EFCFD-F725-D5AA-436F-9BEE0B9C19A6}"/>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C6EE340F-91EE-8FB2-CABB-4B3F7FB936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726286" y="2485816"/>
            <a:ext cx="1866933" cy="1894133"/>
          </a:xfrm>
          <a:prstGeom prst="rect">
            <a:avLst/>
          </a:prstGeom>
        </p:spPr>
      </p:pic>
      <p:sp>
        <p:nvSpPr>
          <p:cNvPr id="2" name="Title 1">
            <a:extLst>
              <a:ext uri="{FF2B5EF4-FFF2-40B4-BE49-F238E27FC236}">
                <a16:creationId xmlns:a16="http://schemas.microsoft.com/office/drawing/2014/main" id="{6056D65B-6ACF-28BC-BD46-DC302B5405A0}"/>
              </a:ext>
            </a:extLst>
          </p:cNvPr>
          <p:cNvSpPr>
            <a:spLocks noGrp="1"/>
          </p:cNvSpPr>
          <p:nvPr>
            <p:ph type="title"/>
          </p:nvPr>
        </p:nvSpPr>
        <p:spPr>
          <a:xfrm>
            <a:off x="609600" y="857365"/>
            <a:ext cx="10871200" cy="1127488"/>
          </a:xfrm>
        </p:spPr>
        <p:txBody>
          <a:bodyPr/>
          <a:lstStyle/>
          <a:p>
            <a:r>
              <a:rPr lang="en-US">
                <a:latin typeface="Calibri"/>
                <a:ea typeface="Calibri"/>
                <a:cs typeface="Calibri"/>
              </a:rPr>
              <a:t>Public Procurement Spending Thresholds</a:t>
            </a:r>
            <a:endParaRPr lang="en-US">
              <a:solidFill>
                <a:srgbClr val="000000"/>
              </a:solidFill>
              <a:latin typeface="Calibri"/>
              <a:ea typeface="Calibri"/>
              <a:cs typeface="Calibri"/>
            </a:endParaRPr>
          </a:p>
          <a:p>
            <a:endParaRPr lang="en-US">
              <a:ea typeface="Calibri"/>
            </a:endParaRPr>
          </a:p>
        </p:txBody>
      </p:sp>
      <p:sp>
        <p:nvSpPr>
          <p:cNvPr id="3" name="Text Placeholder 2">
            <a:extLst>
              <a:ext uri="{FF2B5EF4-FFF2-40B4-BE49-F238E27FC236}">
                <a16:creationId xmlns:a16="http://schemas.microsoft.com/office/drawing/2014/main" id="{37EF0F2C-DC65-0050-929D-D3434BB06319}"/>
              </a:ext>
            </a:extLst>
          </p:cNvPr>
          <p:cNvSpPr>
            <a:spLocks noGrp="1"/>
          </p:cNvSpPr>
          <p:nvPr>
            <p:ph type="body" sz="quarter" idx="11"/>
          </p:nvPr>
        </p:nvSpPr>
        <p:spPr/>
        <p:txBody>
          <a:bodyPr/>
          <a:lstStyle/>
          <a:p>
            <a:endParaRPr lang="en-US"/>
          </a:p>
        </p:txBody>
      </p:sp>
      <p:pic>
        <p:nvPicPr>
          <p:cNvPr id="14" name="Graphic 13">
            <a:extLst>
              <a:ext uri="{FF2B5EF4-FFF2-40B4-BE49-F238E27FC236}">
                <a16:creationId xmlns:a16="http://schemas.microsoft.com/office/drawing/2014/main" id="{7FE297B5-9B86-FD9C-1BDD-893C63D834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60669" y="2455447"/>
            <a:ext cx="1866933" cy="1894133"/>
          </a:xfrm>
          <a:prstGeom prst="rect">
            <a:avLst/>
          </a:prstGeom>
        </p:spPr>
      </p:pic>
      <p:pic>
        <p:nvPicPr>
          <p:cNvPr id="16" name="Graphic 15">
            <a:extLst>
              <a:ext uri="{FF2B5EF4-FFF2-40B4-BE49-F238E27FC236}">
                <a16:creationId xmlns:a16="http://schemas.microsoft.com/office/drawing/2014/main" id="{5D2821F2-13EC-A7E0-CFE4-6A4D85737A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94730" y="1915360"/>
            <a:ext cx="2198666" cy="1964100"/>
          </a:xfrm>
          <a:prstGeom prst="rect">
            <a:avLst/>
          </a:prstGeom>
        </p:spPr>
      </p:pic>
      <p:pic>
        <p:nvPicPr>
          <p:cNvPr id="12" name="Graphic 11">
            <a:extLst>
              <a:ext uri="{FF2B5EF4-FFF2-40B4-BE49-F238E27FC236}">
                <a16:creationId xmlns:a16="http://schemas.microsoft.com/office/drawing/2014/main" id="{371F0FA8-FE6B-ECAA-B928-5D690C9A81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87330" y="3356026"/>
            <a:ext cx="2222680" cy="2123394"/>
          </a:xfrm>
          <a:prstGeom prst="rect">
            <a:avLst/>
          </a:prstGeom>
        </p:spPr>
      </p:pic>
      <p:pic>
        <p:nvPicPr>
          <p:cNvPr id="20" name="Graphic 19">
            <a:extLst>
              <a:ext uri="{FF2B5EF4-FFF2-40B4-BE49-F238E27FC236}">
                <a16:creationId xmlns:a16="http://schemas.microsoft.com/office/drawing/2014/main" id="{F7A446C4-3973-7C7B-E9E6-01C919903A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43878" y="3405339"/>
            <a:ext cx="2170047" cy="2074081"/>
          </a:xfrm>
          <a:prstGeom prst="rect">
            <a:avLst/>
          </a:prstGeom>
        </p:spPr>
      </p:pic>
      <p:pic>
        <p:nvPicPr>
          <p:cNvPr id="24" name="Graphic 23">
            <a:extLst>
              <a:ext uri="{FF2B5EF4-FFF2-40B4-BE49-F238E27FC236}">
                <a16:creationId xmlns:a16="http://schemas.microsoft.com/office/drawing/2014/main" id="{21F4E9E0-1ADA-B6CE-E794-901843CCE50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448038">
            <a:off x="5722085" y="3993206"/>
            <a:ext cx="1712764" cy="1985114"/>
          </a:xfrm>
          <a:prstGeom prst="rect">
            <a:avLst/>
          </a:prstGeom>
        </p:spPr>
      </p:pic>
      <p:sp>
        <p:nvSpPr>
          <p:cNvPr id="26" name="TextBox 25">
            <a:extLst>
              <a:ext uri="{FF2B5EF4-FFF2-40B4-BE49-F238E27FC236}">
                <a16:creationId xmlns:a16="http://schemas.microsoft.com/office/drawing/2014/main" id="{B0281D9B-DBDA-F7F0-7CBE-6C3A3006CFD6}"/>
              </a:ext>
            </a:extLst>
          </p:cNvPr>
          <p:cNvSpPr txBox="1"/>
          <p:nvPr/>
        </p:nvSpPr>
        <p:spPr>
          <a:xfrm>
            <a:off x="2803677" y="4195722"/>
            <a:ext cx="1295400"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Buy whatever you want</a:t>
            </a:r>
          </a:p>
        </p:txBody>
      </p:sp>
      <p:sp>
        <p:nvSpPr>
          <p:cNvPr id="27" name="TextBox 26">
            <a:extLst>
              <a:ext uri="{FF2B5EF4-FFF2-40B4-BE49-F238E27FC236}">
                <a16:creationId xmlns:a16="http://schemas.microsoft.com/office/drawing/2014/main" id="{16E67F7A-924E-9980-05B7-284AE571E196}"/>
              </a:ext>
            </a:extLst>
          </p:cNvPr>
          <p:cNvSpPr txBox="1"/>
          <p:nvPr/>
        </p:nvSpPr>
        <p:spPr>
          <a:xfrm>
            <a:off x="7945531" y="4262074"/>
            <a:ext cx="1295400"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Formal RFP Process</a:t>
            </a:r>
          </a:p>
        </p:txBody>
      </p:sp>
      <p:sp>
        <p:nvSpPr>
          <p:cNvPr id="29" name="TextBox 28">
            <a:extLst>
              <a:ext uri="{FF2B5EF4-FFF2-40B4-BE49-F238E27FC236}">
                <a16:creationId xmlns:a16="http://schemas.microsoft.com/office/drawing/2014/main" id="{D5312816-D39D-0289-5C08-7D38B3CAD54C}"/>
              </a:ext>
            </a:extLst>
          </p:cNvPr>
          <p:cNvSpPr txBox="1"/>
          <p:nvPr/>
        </p:nvSpPr>
        <p:spPr>
          <a:xfrm>
            <a:off x="5281631" y="2088706"/>
            <a:ext cx="1660256"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Document process often 3 quotes</a:t>
            </a:r>
          </a:p>
        </p:txBody>
      </p:sp>
      <p:sp>
        <p:nvSpPr>
          <p:cNvPr id="5" name="TextBox 4">
            <a:extLst>
              <a:ext uri="{FF2B5EF4-FFF2-40B4-BE49-F238E27FC236}">
                <a16:creationId xmlns:a16="http://schemas.microsoft.com/office/drawing/2014/main" id="{1C1F619A-6E55-A4C1-D4AA-9FDEBCE07AF9}"/>
              </a:ext>
            </a:extLst>
          </p:cNvPr>
          <p:cNvSpPr txBox="1"/>
          <p:nvPr/>
        </p:nvSpPr>
        <p:spPr>
          <a:xfrm>
            <a:off x="6947353" y="3079173"/>
            <a:ext cx="1295400"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Upper limit</a:t>
            </a:r>
          </a:p>
        </p:txBody>
      </p:sp>
      <p:sp>
        <p:nvSpPr>
          <p:cNvPr id="6" name="TextBox 5">
            <a:extLst>
              <a:ext uri="{FF2B5EF4-FFF2-40B4-BE49-F238E27FC236}">
                <a16:creationId xmlns:a16="http://schemas.microsoft.com/office/drawing/2014/main" id="{EAF9B92B-8284-B054-2B11-3DC4836D64EF}"/>
              </a:ext>
            </a:extLst>
          </p:cNvPr>
          <p:cNvSpPr txBox="1"/>
          <p:nvPr/>
        </p:nvSpPr>
        <p:spPr>
          <a:xfrm>
            <a:off x="3913726" y="3013592"/>
            <a:ext cx="1295400"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Lower limit</a:t>
            </a:r>
          </a:p>
        </p:txBody>
      </p:sp>
    </p:spTree>
    <p:extLst>
      <p:ext uri="{BB962C8B-B14F-4D97-AF65-F5344CB8AC3E}">
        <p14:creationId xmlns:p14="http://schemas.microsoft.com/office/powerpoint/2010/main" val="328899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16EFF-2EA5-FFE4-3328-A54F04D48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2D5382-DDF3-4682-5D22-75F07CA282FB}"/>
              </a:ext>
            </a:extLst>
          </p:cNvPr>
          <p:cNvSpPr>
            <a:spLocks noGrp="1"/>
          </p:cNvSpPr>
          <p:nvPr>
            <p:ph type="title"/>
          </p:nvPr>
        </p:nvSpPr>
        <p:spPr>
          <a:xfrm>
            <a:off x="609600" y="857365"/>
            <a:ext cx="10871200" cy="576055"/>
          </a:xfrm>
        </p:spPr>
        <p:txBody>
          <a:bodyPr/>
          <a:lstStyle/>
          <a:p>
            <a:r>
              <a:rPr lang="en-US" dirty="0"/>
              <a:t>You Have Choices</a:t>
            </a:r>
          </a:p>
        </p:txBody>
      </p:sp>
      <p:sp>
        <p:nvSpPr>
          <p:cNvPr id="5" name="Rectangle: Rounded Corners 4">
            <a:extLst>
              <a:ext uri="{FF2B5EF4-FFF2-40B4-BE49-F238E27FC236}">
                <a16:creationId xmlns:a16="http://schemas.microsoft.com/office/drawing/2014/main" id="{A934D4F7-C10D-8B61-D8E9-EC2478CA33AD}"/>
              </a:ext>
            </a:extLst>
          </p:cNvPr>
          <p:cNvSpPr/>
          <p:nvPr/>
        </p:nvSpPr>
        <p:spPr>
          <a:xfrm>
            <a:off x="1502980" y="1882373"/>
            <a:ext cx="2286000" cy="13716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A39E61A-4D76-06C9-5FB0-43F49E9D8580}"/>
              </a:ext>
            </a:extLst>
          </p:cNvPr>
          <p:cNvSpPr txBox="1"/>
          <p:nvPr/>
        </p:nvSpPr>
        <p:spPr>
          <a:xfrm>
            <a:off x="1700462" y="2346605"/>
            <a:ext cx="1891036"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rPr>
              <a:t>Brand A</a:t>
            </a:r>
          </a:p>
        </p:txBody>
      </p:sp>
      <p:sp>
        <p:nvSpPr>
          <p:cNvPr id="11" name="Rectangle: Rounded Corners 10">
            <a:extLst>
              <a:ext uri="{FF2B5EF4-FFF2-40B4-BE49-F238E27FC236}">
                <a16:creationId xmlns:a16="http://schemas.microsoft.com/office/drawing/2014/main" id="{C25C8F4F-4C89-0695-CC20-2EDDC9F0CE5A}"/>
              </a:ext>
            </a:extLst>
          </p:cNvPr>
          <p:cNvSpPr/>
          <p:nvPr/>
        </p:nvSpPr>
        <p:spPr>
          <a:xfrm>
            <a:off x="7454924" y="1882373"/>
            <a:ext cx="2286000" cy="137160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F64CAAB-3ABF-B186-982A-23BADF090F44}"/>
              </a:ext>
            </a:extLst>
          </p:cNvPr>
          <p:cNvSpPr/>
          <p:nvPr/>
        </p:nvSpPr>
        <p:spPr>
          <a:xfrm>
            <a:off x="4478952" y="1882373"/>
            <a:ext cx="2286000" cy="137160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CF9DD8E-B789-61B7-CC1C-A26CCDE8C541}"/>
              </a:ext>
            </a:extLst>
          </p:cNvPr>
          <p:cNvSpPr txBox="1"/>
          <p:nvPr/>
        </p:nvSpPr>
        <p:spPr>
          <a:xfrm>
            <a:off x="4821852" y="2352941"/>
            <a:ext cx="1600200" cy="400110"/>
          </a:xfrm>
          <a:prstGeom prst="rect">
            <a:avLst/>
          </a:prstGeom>
          <a:noFill/>
        </p:spPr>
        <p:txBody>
          <a:bodyPr wrap="square" rtlCol="0">
            <a:spAutoFit/>
          </a:bodyPr>
          <a:lstStyle/>
          <a:p>
            <a:pPr lvl="0" algn="ctr" defTabSz="1219170">
              <a:defRPr/>
            </a:pPr>
            <a:r>
              <a:rPr lang="en-US" sz="2000" b="1" dirty="0">
                <a:solidFill>
                  <a:schemeClr val="bg1"/>
                </a:solidFill>
              </a:rPr>
              <a:t>Brand</a:t>
            </a:r>
            <a:r>
              <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rPr>
              <a:t> B</a:t>
            </a:r>
          </a:p>
        </p:txBody>
      </p:sp>
      <p:sp>
        <p:nvSpPr>
          <p:cNvPr id="17" name="TextBox 16">
            <a:extLst>
              <a:ext uri="{FF2B5EF4-FFF2-40B4-BE49-F238E27FC236}">
                <a16:creationId xmlns:a16="http://schemas.microsoft.com/office/drawing/2014/main" id="{14A8B93A-24B1-DE3F-4C9E-6C9FB2C39F67}"/>
              </a:ext>
            </a:extLst>
          </p:cNvPr>
          <p:cNvSpPr txBox="1"/>
          <p:nvPr/>
        </p:nvSpPr>
        <p:spPr>
          <a:xfrm>
            <a:off x="7797823" y="2361183"/>
            <a:ext cx="1600200" cy="400110"/>
          </a:xfrm>
          <a:prstGeom prst="rect">
            <a:avLst/>
          </a:prstGeom>
          <a:noFill/>
        </p:spPr>
        <p:txBody>
          <a:bodyPr wrap="square" rtlCol="0">
            <a:spAutoFit/>
          </a:bodyPr>
          <a:lstStyle/>
          <a:p>
            <a:pPr lvl="0" algn="ctr" defTabSz="1219170">
              <a:defRPr/>
            </a:pPr>
            <a:r>
              <a:rPr lang="en-US" sz="2000" b="1" dirty="0">
                <a:solidFill>
                  <a:schemeClr val="bg1"/>
                </a:solidFill>
              </a:rPr>
              <a:t>Brand</a:t>
            </a:r>
            <a:r>
              <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rPr>
              <a:t> C</a:t>
            </a:r>
          </a:p>
        </p:txBody>
      </p:sp>
      <p:sp>
        <p:nvSpPr>
          <p:cNvPr id="74" name="Rectangle: Rounded Corners 73">
            <a:extLst>
              <a:ext uri="{FF2B5EF4-FFF2-40B4-BE49-F238E27FC236}">
                <a16:creationId xmlns:a16="http://schemas.microsoft.com/office/drawing/2014/main" id="{C4D05D32-13D9-53E7-7331-FF628CAA7F03}"/>
              </a:ext>
            </a:extLst>
          </p:cNvPr>
          <p:cNvSpPr/>
          <p:nvPr/>
        </p:nvSpPr>
        <p:spPr>
          <a:xfrm>
            <a:off x="1710334" y="3688419"/>
            <a:ext cx="1871292" cy="524106"/>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FDC69BD1-3396-2164-D489-4E1F617E46BF}"/>
              </a:ext>
            </a:extLst>
          </p:cNvPr>
          <p:cNvSpPr txBox="1"/>
          <p:nvPr/>
        </p:nvSpPr>
        <p:spPr>
          <a:xfrm>
            <a:off x="1773171" y="3778883"/>
            <a:ext cx="1745618"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06D85"/>
                </a:solidFill>
                <a:effectLst/>
                <a:uLnTx/>
                <a:uFillTx/>
                <a:latin typeface="Calibri" panose="020F0502020204030204"/>
                <a:ea typeface="+mn-ea"/>
                <a:cs typeface="+mn-cs"/>
              </a:rPr>
              <a:t>RFP</a:t>
            </a:r>
          </a:p>
        </p:txBody>
      </p:sp>
      <p:sp>
        <p:nvSpPr>
          <p:cNvPr id="76" name="Rectangle: Rounded Corners 75">
            <a:extLst>
              <a:ext uri="{FF2B5EF4-FFF2-40B4-BE49-F238E27FC236}">
                <a16:creationId xmlns:a16="http://schemas.microsoft.com/office/drawing/2014/main" id="{19F0951E-B9CE-78A6-837A-04396C18343B}"/>
              </a:ext>
            </a:extLst>
          </p:cNvPr>
          <p:cNvSpPr/>
          <p:nvPr/>
        </p:nvSpPr>
        <p:spPr>
          <a:xfrm>
            <a:off x="1710334" y="4657984"/>
            <a:ext cx="1871292" cy="751391"/>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904ADCA3-33A1-0907-7BF3-F6E658682873}"/>
              </a:ext>
            </a:extLst>
          </p:cNvPr>
          <p:cNvSpPr txBox="1"/>
          <p:nvPr/>
        </p:nvSpPr>
        <p:spPr>
          <a:xfrm>
            <a:off x="1773171" y="4748449"/>
            <a:ext cx="1745618"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06D85"/>
                </a:solidFill>
                <a:effectLst/>
                <a:uLnTx/>
                <a:uFillTx/>
                <a:latin typeface="Calibri" panose="020F0502020204030204"/>
                <a:ea typeface="+mn-ea"/>
                <a:cs typeface="+mn-cs"/>
              </a:rPr>
              <a:t>Cooperative (Sourcewell)</a:t>
            </a:r>
          </a:p>
        </p:txBody>
      </p:sp>
      <p:sp>
        <p:nvSpPr>
          <p:cNvPr id="78" name="Rectangle: Rounded Corners 77">
            <a:extLst>
              <a:ext uri="{FF2B5EF4-FFF2-40B4-BE49-F238E27FC236}">
                <a16:creationId xmlns:a16="http://schemas.microsoft.com/office/drawing/2014/main" id="{FDA0C2F0-B1FC-8E3F-BA3D-939E0CF2E5B4}"/>
              </a:ext>
            </a:extLst>
          </p:cNvPr>
          <p:cNvSpPr/>
          <p:nvPr/>
        </p:nvSpPr>
        <p:spPr>
          <a:xfrm>
            <a:off x="4686306" y="3705836"/>
            <a:ext cx="1871292" cy="524106"/>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F3183CCC-8379-EA5E-4A59-A101FE6D5F8E}"/>
              </a:ext>
            </a:extLst>
          </p:cNvPr>
          <p:cNvSpPr txBox="1"/>
          <p:nvPr/>
        </p:nvSpPr>
        <p:spPr>
          <a:xfrm>
            <a:off x="4749143" y="3796300"/>
            <a:ext cx="1745618"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06D85"/>
                </a:solidFill>
                <a:effectLst/>
                <a:uLnTx/>
                <a:uFillTx/>
                <a:latin typeface="Calibri" panose="020F0502020204030204"/>
                <a:ea typeface="+mn-ea"/>
                <a:cs typeface="+mn-cs"/>
              </a:rPr>
              <a:t>RFP</a:t>
            </a:r>
          </a:p>
        </p:txBody>
      </p:sp>
      <p:grpSp>
        <p:nvGrpSpPr>
          <p:cNvPr id="110" name="Group 109">
            <a:extLst>
              <a:ext uri="{FF2B5EF4-FFF2-40B4-BE49-F238E27FC236}">
                <a16:creationId xmlns:a16="http://schemas.microsoft.com/office/drawing/2014/main" id="{C304F47A-DD82-42D4-3D6F-8EDEE0D6D88C}"/>
              </a:ext>
            </a:extLst>
          </p:cNvPr>
          <p:cNvGrpSpPr/>
          <p:nvPr/>
        </p:nvGrpSpPr>
        <p:grpSpPr>
          <a:xfrm>
            <a:off x="2398869" y="4258055"/>
            <a:ext cx="494222" cy="358885"/>
            <a:chOff x="2379709" y="3301719"/>
            <a:chExt cx="494222" cy="358885"/>
          </a:xfrm>
        </p:grpSpPr>
        <p:sp>
          <p:nvSpPr>
            <p:cNvPr id="111" name="Oval 110">
              <a:extLst>
                <a:ext uri="{FF2B5EF4-FFF2-40B4-BE49-F238E27FC236}">
                  <a16:creationId xmlns:a16="http://schemas.microsoft.com/office/drawing/2014/main" id="{06FC6687-5386-5805-7EEC-8C32451DAC5A}"/>
                </a:ext>
              </a:extLst>
            </p:cNvPr>
            <p:cNvSpPr/>
            <p:nvPr/>
          </p:nvSpPr>
          <p:spPr>
            <a:xfrm>
              <a:off x="2447378" y="3301719"/>
              <a:ext cx="358885" cy="358885"/>
            </a:xfrm>
            <a:prstGeom prst="ellipse">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0281FAAA-31D7-3A46-ED79-00BB333D2046}"/>
                </a:ext>
              </a:extLst>
            </p:cNvPr>
            <p:cNvSpPr txBox="1"/>
            <p:nvPr/>
          </p:nvSpPr>
          <p:spPr>
            <a:xfrm>
              <a:off x="2379709" y="3342661"/>
              <a:ext cx="494222" cy="276999"/>
            </a:xfrm>
            <a:prstGeom prst="rect">
              <a:avLst/>
            </a:prstGeom>
            <a:noFill/>
          </p:spPr>
          <p:txBody>
            <a:bodyPr wrap="square">
              <a:spAutoFit/>
            </a:bodyPr>
            <a:lstStyle/>
            <a:p>
              <a:pPr algn="ctr"/>
              <a:r>
                <a:rPr lang="en-US" sz="1200" b="1">
                  <a:solidFill>
                    <a:srgbClr val="506D85"/>
                  </a:solidFill>
                  <a:latin typeface="Calibri" panose="020F0502020204030204"/>
                </a:rPr>
                <a:t>OR</a:t>
              </a:r>
              <a:endParaRPr lang="en-US" sz="1200"/>
            </a:p>
          </p:txBody>
        </p:sp>
      </p:grpSp>
      <p:sp>
        <p:nvSpPr>
          <p:cNvPr id="113" name="Rectangle: Rounded Corners 112">
            <a:extLst>
              <a:ext uri="{FF2B5EF4-FFF2-40B4-BE49-F238E27FC236}">
                <a16:creationId xmlns:a16="http://schemas.microsoft.com/office/drawing/2014/main" id="{B6B0B7E4-0266-01CC-3263-0E442455997F}"/>
              </a:ext>
            </a:extLst>
          </p:cNvPr>
          <p:cNvSpPr/>
          <p:nvPr/>
        </p:nvSpPr>
        <p:spPr>
          <a:xfrm>
            <a:off x="7674730" y="3705836"/>
            <a:ext cx="1871292" cy="524106"/>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70C01D3B-E84E-DBB3-F6A8-B3057B77D9C8}"/>
              </a:ext>
            </a:extLst>
          </p:cNvPr>
          <p:cNvSpPr txBox="1"/>
          <p:nvPr/>
        </p:nvSpPr>
        <p:spPr>
          <a:xfrm>
            <a:off x="7737567" y="3796300"/>
            <a:ext cx="1745618"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06D85"/>
                </a:solidFill>
                <a:effectLst/>
                <a:uLnTx/>
                <a:uFillTx/>
                <a:latin typeface="Calibri" panose="020F0502020204030204"/>
                <a:ea typeface="+mn-ea"/>
                <a:cs typeface="+mn-cs"/>
              </a:rPr>
              <a:t>RFP</a:t>
            </a:r>
          </a:p>
        </p:txBody>
      </p:sp>
      <p:sp>
        <p:nvSpPr>
          <p:cNvPr id="115" name="Rectangle: Rounded Corners 114">
            <a:extLst>
              <a:ext uri="{FF2B5EF4-FFF2-40B4-BE49-F238E27FC236}">
                <a16:creationId xmlns:a16="http://schemas.microsoft.com/office/drawing/2014/main" id="{E7CF673C-483E-90E7-6842-E3F3A2CCEF51}"/>
              </a:ext>
            </a:extLst>
          </p:cNvPr>
          <p:cNvSpPr/>
          <p:nvPr/>
        </p:nvSpPr>
        <p:spPr>
          <a:xfrm>
            <a:off x="7674730" y="4655374"/>
            <a:ext cx="1871292" cy="524106"/>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6" name="TextBox 115">
            <a:extLst>
              <a:ext uri="{FF2B5EF4-FFF2-40B4-BE49-F238E27FC236}">
                <a16:creationId xmlns:a16="http://schemas.microsoft.com/office/drawing/2014/main" id="{E33AAA9D-A9DF-175F-C086-5B474C908EDB}"/>
              </a:ext>
            </a:extLst>
          </p:cNvPr>
          <p:cNvSpPr txBox="1"/>
          <p:nvPr/>
        </p:nvSpPr>
        <p:spPr>
          <a:xfrm>
            <a:off x="7737567" y="4745838"/>
            <a:ext cx="1745618"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06D85"/>
                </a:solidFill>
                <a:effectLst/>
                <a:uLnTx/>
                <a:uFillTx/>
                <a:latin typeface="Calibri" panose="020F0502020204030204"/>
                <a:ea typeface="+mn-ea"/>
                <a:cs typeface="+mn-cs"/>
              </a:rPr>
              <a:t>State contract</a:t>
            </a:r>
          </a:p>
        </p:txBody>
      </p:sp>
      <p:sp>
        <p:nvSpPr>
          <p:cNvPr id="117" name="Rectangle: Rounded Corners 116">
            <a:extLst>
              <a:ext uri="{FF2B5EF4-FFF2-40B4-BE49-F238E27FC236}">
                <a16:creationId xmlns:a16="http://schemas.microsoft.com/office/drawing/2014/main" id="{B713230E-984E-8878-C0F8-D4850F0B08EB}"/>
              </a:ext>
            </a:extLst>
          </p:cNvPr>
          <p:cNvSpPr/>
          <p:nvPr/>
        </p:nvSpPr>
        <p:spPr>
          <a:xfrm>
            <a:off x="7674730" y="5624939"/>
            <a:ext cx="1871292" cy="751391"/>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 name="TextBox 117">
            <a:extLst>
              <a:ext uri="{FF2B5EF4-FFF2-40B4-BE49-F238E27FC236}">
                <a16:creationId xmlns:a16="http://schemas.microsoft.com/office/drawing/2014/main" id="{909BFB27-DF98-A263-9182-2CB1CB645000}"/>
              </a:ext>
            </a:extLst>
          </p:cNvPr>
          <p:cNvSpPr txBox="1"/>
          <p:nvPr/>
        </p:nvSpPr>
        <p:spPr>
          <a:xfrm>
            <a:off x="7737567" y="5715404"/>
            <a:ext cx="1745618"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06D85"/>
                </a:solidFill>
                <a:effectLst/>
                <a:uLnTx/>
                <a:uFillTx/>
                <a:latin typeface="Calibri" panose="020F0502020204030204"/>
                <a:ea typeface="+mn-ea"/>
                <a:cs typeface="+mn-cs"/>
              </a:rPr>
              <a:t>Cooperative (Sourcewell)</a:t>
            </a:r>
          </a:p>
        </p:txBody>
      </p:sp>
      <p:grpSp>
        <p:nvGrpSpPr>
          <p:cNvPr id="122" name="Group 121">
            <a:extLst>
              <a:ext uri="{FF2B5EF4-FFF2-40B4-BE49-F238E27FC236}">
                <a16:creationId xmlns:a16="http://schemas.microsoft.com/office/drawing/2014/main" id="{FD22C1E2-531A-2A0A-B7CB-E944CFBD0E65}"/>
              </a:ext>
            </a:extLst>
          </p:cNvPr>
          <p:cNvGrpSpPr/>
          <p:nvPr/>
        </p:nvGrpSpPr>
        <p:grpSpPr>
          <a:xfrm>
            <a:off x="8363265" y="4260335"/>
            <a:ext cx="494222" cy="358885"/>
            <a:chOff x="2379709" y="3301719"/>
            <a:chExt cx="494222" cy="358885"/>
          </a:xfrm>
        </p:grpSpPr>
        <p:sp>
          <p:nvSpPr>
            <p:cNvPr id="123" name="Oval 122">
              <a:extLst>
                <a:ext uri="{FF2B5EF4-FFF2-40B4-BE49-F238E27FC236}">
                  <a16:creationId xmlns:a16="http://schemas.microsoft.com/office/drawing/2014/main" id="{8F49C96A-8793-4783-7502-18BB0D120E80}"/>
                </a:ext>
              </a:extLst>
            </p:cNvPr>
            <p:cNvSpPr/>
            <p:nvPr/>
          </p:nvSpPr>
          <p:spPr>
            <a:xfrm>
              <a:off x="2447378" y="3301719"/>
              <a:ext cx="358885" cy="358885"/>
            </a:xfrm>
            <a:prstGeom prst="ellipse">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35C4705A-7A94-34C0-34C7-CE451A39B329}"/>
                </a:ext>
              </a:extLst>
            </p:cNvPr>
            <p:cNvSpPr txBox="1"/>
            <p:nvPr/>
          </p:nvSpPr>
          <p:spPr>
            <a:xfrm>
              <a:off x="2379709" y="3342661"/>
              <a:ext cx="494222" cy="276999"/>
            </a:xfrm>
            <a:prstGeom prst="rect">
              <a:avLst/>
            </a:prstGeom>
            <a:noFill/>
          </p:spPr>
          <p:txBody>
            <a:bodyPr wrap="square">
              <a:spAutoFit/>
            </a:bodyPr>
            <a:lstStyle/>
            <a:p>
              <a:pPr algn="ctr"/>
              <a:r>
                <a:rPr lang="en-US" sz="1200" b="1">
                  <a:solidFill>
                    <a:srgbClr val="506D85"/>
                  </a:solidFill>
                  <a:latin typeface="Calibri" panose="020F0502020204030204"/>
                </a:rPr>
                <a:t>OR</a:t>
              </a:r>
              <a:endParaRPr lang="en-US" sz="1200"/>
            </a:p>
          </p:txBody>
        </p:sp>
      </p:grpSp>
      <p:grpSp>
        <p:nvGrpSpPr>
          <p:cNvPr id="125" name="Group 124">
            <a:extLst>
              <a:ext uri="{FF2B5EF4-FFF2-40B4-BE49-F238E27FC236}">
                <a16:creationId xmlns:a16="http://schemas.microsoft.com/office/drawing/2014/main" id="{8688B1DF-A7D2-3EE0-36FF-DDC3D3F312EC}"/>
              </a:ext>
            </a:extLst>
          </p:cNvPr>
          <p:cNvGrpSpPr/>
          <p:nvPr/>
        </p:nvGrpSpPr>
        <p:grpSpPr>
          <a:xfrm>
            <a:off x="8363265" y="5225010"/>
            <a:ext cx="494222" cy="358885"/>
            <a:chOff x="2379709" y="3301719"/>
            <a:chExt cx="494222" cy="358885"/>
          </a:xfrm>
        </p:grpSpPr>
        <p:sp>
          <p:nvSpPr>
            <p:cNvPr id="126" name="Oval 125">
              <a:extLst>
                <a:ext uri="{FF2B5EF4-FFF2-40B4-BE49-F238E27FC236}">
                  <a16:creationId xmlns:a16="http://schemas.microsoft.com/office/drawing/2014/main" id="{EF503004-5ECC-0D0F-B186-9CC733B782F9}"/>
                </a:ext>
              </a:extLst>
            </p:cNvPr>
            <p:cNvSpPr/>
            <p:nvPr/>
          </p:nvSpPr>
          <p:spPr>
            <a:xfrm>
              <a:off x="2447378" y="3301719"/>
              <a:ext cx="358885" cy="358885"/>
            </a:xfrm>
            <a:prstGeom prst="ellipse">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D8F3C956-D298-24C8-D25E-92A71ED7B09A}"/>
                </a:ext>
              </a:extLst>
            </p:cNvPr>
            <p:cNvSpPr txBox="1"/>
            <p:nvPr/>
          </p:nvSpPr>
          <p:spPr>
            <a:xfrm>
              <a:off x="2379709" y="3342661"/>
              <a:ext cx="494222" cy="276999"/>
            </a:xfrm>
            <a:prstGeom prst="rect">
              <a:avLst/>
            </a:prstGeom>
            <a:noFill/>
          </p:spPr>
          <p:txBody>
            <a:bodyPr wrap="square">
              <a:spAutoFit/>
            </a:bodyPr>
            <a:lstStyle/>
            <a:p>
              <a:pPr algn="ctr"/>
              <a:r>
                <a:rPr lang="en-US" sz="1200" b="1">
                  <a:solidFill>
                    <a:srgbClr val="506D85"/>
                  </a:solidFill>
                  <a:latin typeface="Calibri" panose="020F0502020204030204"/>
                </a:rPr>
                <a:t>OR</a:t>
              </a:r>
              <a:endParaRPr lang="en-US" sz="1200"/>
            </a:p>
          </p:txBody>
        </p:sp>
      </p:grpSp>
    </p:spTree>
    <p:extLst>
      <p:ext uri="{BB962C8B-B14F-4D97-AF65-F5344CB8AC3E}">
        <p14:creationId xmlns:p14="http://schemas.microsoft.com/office/powerpoint/2010/main" val="196411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F6ADC6F-1FAF-98CD-C7F5-FB54DAB38CCB}"/>
              </a:ext>
            </a:extLst>
          </p:cNvPr>
          <p:cNvSpPr>
            <a:spLocks noGrp="1"/>
          </p:cNvSpPr>
          <p:nvPr>
            <p:ph type="ctrTitle"/>
          </p:nvPr>
        </p:nvSpPr>
        <p:spPr>
          <a:xfrm>
            <a:off x="812800" y="795394"/>
            <a:ext cx="5486400" cy="2018053"/>
          </a:xfrm>
        </p:spPr>
        <p:txBody>
          <a:bodyPr/>
          <a:lstStyle/>
          <a:p>
            <a:r>
              <a:rPr lang="en-US" sz="4400" dirty="0"/>
              <a:t>So….. What is cooperative purchasing?</a:t>
            </a:r>
          </a:p>
        </p:txBody>
      </p:sp>
      <p:sp>
        <p:nvSpPr>
          <p:cNvPr id="10" name="TextBox 9">
            <a:extLst>
              <a:ext uri="{FF2B5EF4-FFF2-40B4-BE49-F238E27FC236}">
                <a16:creationId xmlns:a16="http://schemas.microsoft.com/office/drawing/2014/main" id="{051C37F8-D5ED-4C07-16FB-CA05B11EB5E2}"/>
              </a:ext>
            </a:extLst>
          </p:cNvPr>
          <p:cNvSpPr txBox="1"/>
          <p:nvPr/>
        </p:nvSpPr>
        <p:spPr>
          <a:xfrm>
            <a:off x="6781800" y="1676400"/>
            <a:ext cx="4800600" cy="2923877"/>
          </a:xfrm>
          <a:prstGeom prst="rect">
            <a:avLst/>
          </a:prstGeom>
          <a:noFill/>
        </p:spPr>
        <p:txBody>
          <a:bodyPr wrap="square" rtlCol="0">
            <a:spAutoFit/>
          </a:bodyPr>
          <a:lstStyle/>
          <a:p>
            <a:r>
              <a:rPr lang="en-US" sz="3200" dirty="0"/>
              <a:t>Procurement conducted by, or on behalf of, one or more government units for use by other government units. </a:t>
            </a:r>
          </a:p>
          <a:p>
            <a:endParaRPr lang="en-US" sz="2400" dirty="0" err="1"/>
          </a:p>
        </p:txBody>
      </p:sp>
    </p:spTree>
    <p:extLst>
      <p:ext uri="{BB962C8B-B14F-4D97-AF65-F5344CB8AC3E}">
        <p14:creationId xmlns:p14="http://schemas.microsoft.com/office/powerpoint/2010/main" val="2029264103"/>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353508-1F33-4115-9F1F-988F17D51075}"/>
              </a:ext>
            </a:extLst>
          </p:cNvPr>
          <p:cNvSpPr>
            <a:spLocks noGrp="1"/>
          </p:cNvSpPr>
          <p:nvPr>
            <p:ph type="title"/>
          </p:nvPr>
        </p:nvSpPr>
        <p:spPr/>
        <p:txBody>
          <a:bodyPr/>
          <a:lstStyle/>
          <a:p>
            <a:r>
              <a:rPr lang="en-US">
                <a:latin typeface="Calibri"/>
                <a:ea typeface="Calibri"/>
                <a:cs typeface="Calibri"/>
              </a:rPr>
              <a:t>Cooperative Purchasing Benefits</a:t>
            </a:r>
          </a:p>
        </p:txBody>
      </p:sp>
      <p:sp>
        <p:nvSpPr>
          <p:cNvPr id="5" name="Text Placeholder 4">
            <a:extLst>
              <a:ext uri="{FF2B5EF4-FFF2-40B4-BE49-F238E27FC236}">
                <a16:creationId xmlns:a16="http://schemas.microsoft.com/office/drawing/2014/main" id="{FB1966C7-4F05-DF26-5B62-C2595A6F5E6F}"/>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F5F4117E-401C-C09E-CDA7-631D4A3B104E}"/>
              </a:ext>
            </a:extLst>
          </p:cNvPr>
          <p:cNvSpPr>
            <a:spLocks noGrp="1"/>
          </p:cNvSpPr>
          <p:nvPr>
            <p:ph type="body" sz="quarter" idx="13"/>
          </p:nvPr>
        </p:nvSpPr>
        <p:spPr>
          <a:xfrm>
            <a:off x="609599" y="1681163"/>
            <a:ext cx="5486401" cy="4567237"/>
          </a:xfrm>
        </p:spPr>
        <p:txBody>
          <a:bodyPr vert="horz" lIns="0" tIns="0" rIns="91440" bIns="45720" rtlCol="0" anchor="t">
            <a:noAutofit/>
          </a:bodyPr>
          <a:lstStyle/>
          <a:p>
            <a:pPr marL="457200" lvl="1" indent="-457200"/>
            <a:r>
              <a:rPr lang="en-US" sz="2800">
                <a:latin typeface="Calibri"/>
                <a:ea typeface="Calibri"/>
                <a:cs typeface="Calibri"/>
              </a:rPr>
              <a:t>Provides competitively awarded contracts</a:t>
            </a:r>
          </a:p>
          <a:p>
            <a:pPr marL="457200" lvl="1" indent="-457200"/>
            <a:r>
              <a:rPr lang="en-US" sz="2800"/>
              <a:t>Creates efficiency and savings</a:t>
            </a:r>
          </a:p>
          <a:p>
            <a:pPr marL="457200" lvl="1" indent="-457200"/>
            <a:r>
              <a:rPr lang="en-US" sz="2800"/>
              <a:t>Get what you need, when you need it</a:t>
            </a:r>
          </a:p>
          <a:p>
            <a:pPr marL="457200" lvl="1" indent="-457200"/>
            <a:r>
              <a:rPr lang="en-US" sz="2800"/>
              <a:t>Enables you to work with local suppliers</a:t>
            </a:r>
          </a:p>
        </p:txBody>
      </p:sp>
      <p:pic>
        <p:nvPicPr>
          <p:cNvPr id="21" name="Picture Placeholder 20">
            <a:extLst>
              <a:ext uri="{FF2B5EF4-FFF2-40B4-BE49-F238E27FC236}">
                <a16:creationId xmlns:a16="http://schemas.microsoft.com/office/drawing/2014/main" id="{B34D07E8-0D71-2CD1-D2FE-107987618F0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542" b="2542"/>
          <a:stretch/>
        </p:blipFill>
        <p:spPr>
          <a:xfrm>
            <a:off x="6299200" y="1598085"/>
            <a:ext cx="4876800" cy="4269315"/>
          </a:xfrm>
        </p:spPr>
      </p:pic>
    </p:spTree>
    <p:extLst>
      <p:ext uri="{BB962C8B-B14F-4D97-AF65-F5344CB8AC3E}">
        <p14:creationId xmlns:p14="http://schemas.microsoft.com/office/powerpoint/2010/main" val="171672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F081C-09C2-6C19-4915-B5C896B44471}"/>
              </a:ext>
            </a:extLst>
          </p:cNvPr>
          <p:cNvSpPr>
            <a:spLocks noGrp="1"/>
          </p:cNvSpPr>
          <p:nvPr>
            <p:ph type="title"/>
          </p:nvPr>
        </p:nvSpPr>
        <p:spPr>
          <a:xfrm>
            <a:off x="609600" y="857365"/>
            <a:ext cx="10871200" cy="576055"/>
          </a:xfrm>
        </p:spPr>
        <p:txBody>
          <a:bodyPr/>
          <a:lstStyle/>
          <a:p>
            <a:r>
              <a:rPr lang="en-US">
                <a:latin typeface="Calibri"/>
                <a:ea typeface="Calibri"/>
                <a:cs typeface="Calibri"/>
              </a:rPr>
              <a:t>Traditional Procurement Process</a:t>
            </a:r>
          </a:p>
        </p:txBody>
      </p:sp>
      <p:sp>
        <p:nvSpPr>
          <p:cNvPr id="3" name="Text Placeholder 2">
            <a:extLst>
              <a:ext uri="{FF2B5EF4-FFF2-40B4-BE49-F238E27FC236}">
                <a16:creationId xmlns:a16="http://schemas.microsoft.com/office/drawing/2014/main" id="{6826AAC7-B51E-2622-9CA0-7EFC6DA5FB6D}"/>
              </a:ext>
            </a:extLst>
          </p:cNvPr>
          <p:cNvSpPr>
            <a:spLocks noGrp="1"/>
          </p:cNvSpPr>
          <p:nvPr>
            <p:ph type="body" sz="quarter" idx="11"/>
          </p:nvPr>
        </p:nvSpPr>
        <p:spPr/>
        <p:txBody>
          <a:bodyPr/>
          <a:lstStyle/>
          <a:p>
            <a:endParaRPr lang="en-US"/>
          </a:p>
        </p:txBody>
      </p:sp>
      <p:sp>
        <p:nvSpPr>
          <p:cNvPr id="6" name="Rectangle 5">
            <a:extLst>
              <a:ext uri="{FF2B5EF4-FFF2-40B4-BE49-F238E27FC236}">
                <a16:creationId xmlns:a16="http://schemas.microsoft.com/office/drawing/2014/main" id="{6F0F07E4-2386-E1F0-D539-CC9D98F76630}"/>
              </a:ext>
            </a:extLst>
          </p:cNvPr>
          <p:cNvSpPr/>
          <p:nvPr/>
        </p:nvSpPr>
        <p:spPr>
          <a:xfrm>
            <a:off x="619125" y="3200400"/>
            <a:ext cx="1828800" cy="762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DA75AE9-2D24-0F4A-6A34-4F16E3808B13}"/>
              </a:ext>
            </a:extLst>
          </p:cNvPr>
          <p:cNvSpPr/>
          <p:nvPr/>
        </p:nvSpPr>
        <p:spPr>
          <a:xfrm>
            <a:off x="2447924" y="3200400"/>
            <a:ext cx="1600199" cy="762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B976248-D198-4F6C-7211-953880490C70}"/>
              </a:ext>
            </a:extLst>
          </p:cNvPr>
          <p:cNvSpPr/>
          <p:nvPr/>
        </p:nvSpPr>
        <p:spPr>
          <a:xfrm>
            <a:off x="4048123" y="3200400"/>
            <a:ext cx="5105401"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A6BD1B1-6945-4A96-C1B1-5313EAD951BC}"/>
              </a:ext>
            </a:extLst>
          </p:cNvPr>
          <p:cNvSpPr/>
          <p:nvPr/>
        </p:nvSpPr>
        <p:spPr>
          <a:xfrm>
            <a:off x="9153525" y="3200400"/>
            <a:ext cx="1905000" cy="76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2555AE8-C587-1C85-ED00-1420B29A3D62}"/>
              </a:ext>
            </a:extLst>
          </p:cNvPr>
          <p:cNvSpPr txBox="1"/>
          <p:nvPr/>
        </p:nvSpPr>
        <p:spPr>
          <a:xfrm>
            <a:off x="752475" y="3381345"/>
            <a:ext cx="1600200"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Define need</a:t>
            </a:r>
          </a:p>
        </p:txBody>
      </p:sp>
      <p:sp>
        <p:nvSpPr>
          <p:cNvPr id="11" name="TextBox 10">
            <a:extLst>
              <a:ext uri="{FF2B5EF4-FFF2-40B4-BE49-F238E27FC236}">
                <a16:creationId xmlns:a16="http://schemas.microsoft.com/office/drawing/2014/main" id="{C8020F76-80CF-70B2-6007-83C8792D7041}"/>
              </a:ext>
            </a:extLst>
          </p:cNvPr>
          <p:cNvSpPr txBox="1"/>
          <p:nvPr/>
        </p:nvSpPr>
        <p:spPr>
          <a:xfrm>
            <a:off x="2447925" y="3381345"/>
            <a:ext cx="1600200"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Create Specs</a:t>
            </a:r>
          </a:p>
        </p:txBody>
      </p:sp>
      <p:sp>
        <p:nvSpPr>
          <p:cNvPr id="12" name="TextBox 11">
            <a:extLst>
              <a:ext uri="{FF2B5EF4-FFF2-40B4-BE49-F238E27FC236}">
                <a16:creationId xmlns:a16="http://schemas.microsoft.com/office/drawing/2014/main" id="{58B7F1CD-E832-A0D7-E934-E39623F24A60}"/>
              </a:ext>
            </a:extLst>
          </p:cNvPr>
          <p:cNvSpPr txBox="1"/>
          <p:nvPr/>
        </p:nvSpPr>
        <p:spPr>
          <a:xfrm>
            <a:off x="4105270" y="3381345"/>
            <a:ext cx="4886329"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RFP/Solicitation</a:t>
            </a:r>
          </a:p>
        </p:txBody>
      </p:sp>
      <p:sp>
        <p:nvSpPr>
          <p:cNvPr id="13" name="TextBox 12">
            <a:extLst>
              <a:ext uri="{FF2B5EF4-FFF2-40B4-BE49-F238E27FC236}">
                <a16:creationId xmlns:a16="http://schemas.microsoft.com/office/drawing/2014/main" id="{3B4DBAF3-AF1A-F7D8-9937-510C9D5DD621}"/>
              </a:ext>
            </a:extLst>
          </p:cNvPr>
          <p:cNvSpPr txBox="1"/>
          <p:nvPr/>
        </p:nvSpPr>
        <p:spPr>
          <a:xfrm>
            <a:off x="9305925" y="3381345"/>
            <a:ext cx="1600200"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Place order</a:t>
            </a:r>
          </a:p>
        </p:txBody>
      </p:sp>
      <p:grpSp>
        <p:nvGrpSpPr>
          <p:cNvPr id="46" name="Group 45">
            <a:extLst>
              <a:ext uri="{FF2B5EF4-FFF2-40B4-BE49-F238E27FC236}">
                <a16:creationId xmlns:a16="http://schemas.microsoft.com/office/drawing/2014/main" id="{331C5DD3-2EDB-3696-8246-412BE8800EE7}"/>
              </a:ext>
            </a:extLst>
          </p:cNvPr>
          <p:cNvGrpSpPr/>
          <p:nvPr/>
        </p:nvGrpSpPr>
        <p:grpSpPr>
          <a:xfrm>
            <a:off x="619125" y="1981200"/>
            <a:ext cx="10448925" cy="1143000"/>
            <a:chOff x="619125" y="1981200"/>
            <a:chExt cx="10448925" cy="1143000"/>
          </a:xfrm>
        </p:grpSpPr>
        <p:sp>
          <p:nvSpPr>
            <p:cNvPr id="33" name="Rectangle 32">
              <a:extLst>
                <a:ext uri="{FF2B5EF4-FFF2-40B4-BE49-F238E27FC236}">
                  <a16:creationId xmlns:a16="http://schemas.microsoft.com/office/drawing/2014/main" id="{0E86DA5A-397D-1847-66A4-69888D8C32EC}"/>
                </a:ext>
              </a:extLst>
            </p:cNvPr>
            <p:cNvSpPr/>
            <p:nvPr/>
          </p:nvSpPr>
          <p:spPr>
            <a:xfrm>
              <a:off x="5024437" y="1981200"/>
              <a:ext cx="1581150" cy="55251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CF571427-D1EA-2A8B-7FE7-D79A016C80F7}"/>
                </a:ext>
              </a:extLst>
            </p:cNvPr>
            <p:cNvCxnSpPr/>
            <p:nvPr/>
          </p:nvCxnSpPr>
          <p:spPr>
            <a:xfrm flipV="1">
              <a:off x="619125" y="2133600"/>
              <a:ext cx="9525"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ABB640-D0A5-549C-725B-29971C832B6C}"/>
                </a:ext>
              </a:extLst>
            </p:cNvPr>
            <p:cNvCxnSpPr>
              <a:cxnSpLocks/>
            </p:cNvCxnSpPr>
            <p:nvPr/>
          </p:nvCxnSpPr>
          <p:spPr>
            <a:xfrm flipV="1">
              <a:off x="11058525" y="2162145"/>
              <a:ext cx="0" cy="9620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9C00E6E-4B8A-A345-ABB2-74914C3B6074}"/>
                </a:ext>
              </a:extLst>
            </p:cNvPr>
            <p:cNvCxnSpPr>
              <a:cxnSpLocks/>
            </p:cNvCxnSpPr>
            <p:nvPr/>
          </p:nvCxnSpPr>
          <p:spPr>
            <a:xfrm>
              <a:off x="628650" y="2133600"/>
              <a:ext cx="4395787" cy="28545"/>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3CFF7E5-735B-D340-9B3D-08B25A7DFB45}"/>
                </a:ext>
              </a:extLst>
            </p:cNvPr>
            <p:cNvSpPr txBox="1"/>
            <p:nvPr/>
          </p:nvSpPr>
          <p:spPr>
            <a:xfrm>
              <a:off x="5024437" y="2038290"/>
              <a:ext cx="1600200"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Time</a:t>
              </a:r>
            </a:p>
          </p:txBody>
        </p:sp>
        <p:cxnSp>
          <p:nvCxnSpPr>
            <p:cNvPr id="25" name="Straight Connector 24">
              <a:extLst>
                <a:ext uri="{FF2B5EF4-FFF2-40B4-BE49-F238E27FC236}">
                  <a16:creationId xmlns:a16="http://schemas.microsoft.com/office/drawing/2014/main" id="{5B1C9699-B206-0587-B29D-BE67B1C973A0}"/>
                </a:ext>
              </a:extLst>
            </p:cNvPr>
            <p:cNvCxnSpPr>
              <a:cxnSpLocks/>
            </p:cNvCxnSpPr>
            <p:nvPr/>
          </p:nvCxnSpPr>
          <p:spPr>
            <a:xfrm>
              <a:off x="6624637" y="2162145"/>
              <a:ext cx="444341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07696F27-D5F1-F73C-53A1-78B02F104810}"/>
              </a:ext>
            </a:extLst>
          </p:cNvPr>
          <p:cNvGrpSpPr/>
          <p:nvPr/>
        </p:nvGrpSpPr>
        <p:grpSpPr>
          <a:xfrm>
            <a:off x="4048122" y="4039402"/>
            <a:ext cx="5105402" cy="826471"/>
            <a:chOff x="4048122" y="4039402"/>
            <a:chExt cx="5105402" cy="826471"/>
          </a:xfrm>
        </p:grpSpPr>
        <p:cxnSp>
          <p:nvCxnSpPr>
            <p:cNvPr id="37" name="Straight Connector 36">
              <a:extLst>
                <a:ext uri="{FF2B5EF4-FFF2-40B4-BE49-F238E27FC236}">
                  <a16:creationId xmlns:a16="http://schemas.microsoft.com/office/drawing/2014/main" id="{6F51D1BA-324D-60A3-9DC8-C02180FBEEC3}"/>
                </a:ext>
              </a:extLst>
            </p:cNvPr>
            <p:cNvCxnSpPr>
              <a:cxnSpLocks/>
            </p:cNvCxnSpPr>
            <p:nvPr/>
          </p:nvCxnSpPr>
          <p:spPr>
            <a:xfrm flipV="1">
              <a:off x="4048122" y="4039402"/>
              <a:ext cx="0" cy="523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211907-007C-3E4C-24E2-6878A5A41DA2}"/>
                </a:ext>
              </a:extLst>
            </p:cNvPr>
            <p:cNvCxnSpPr>
              <a:cxnSpLocks/>
            </p:cNvCxnSpPr>
            <p:nvPr/>
          </p:nvCxnSpPr>
          <p:spPr>
            <a:xfrm flipV="1">
              <a:off x="9153524" y="4048927"/>
              <a:ext cx="0" cy="523073"/>
            </a:xfrm>
            <a:prstGeom prst="line">
              <a:avLst/>
            </a:prstGeom>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6031380-C0D8-DE6E-5246-04C276ACCD6E}"/>
                </a:ext>
              </a:extLst>
            </p:cNvPr>
            <p:cNvSpPr/>
            <p:nvPr/>
          </p:nvSpPr>
          <p:spPr>
            <a:xfrm>
              <a:off x="5669755" y="4313363"/>
              <a:ext cx="1862137" cy="55251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0A16BAEB-00AF-BC9D-F0EB-FCC5B8C9B37C}"/>
                </a:ext>
              </a:extLst>
            </p:cNvPr>
            <p:cNvSpPr txBox="1"/>
            <p:nvPr/>
          </p:nvSpPr>
          <p:spPr>
            <a:xfrm>
              <a:off x="5800723" y="4402723"/>
              <a:ext cx="1600200"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rPr>
                <a:t>Varies with need</a:t>
              </a:r>
            </a:p>
          </p:txBody>
        </p:sp>
        <p:cxnSp>
          <p:nvCxnSpPr>
            <p:cNvPr id="42" name="Straight Connector 41">
              <a:extLst>
                <a:ext uri="{FF2B5EF4-FFF2-40B4-BE49-F238E27FC236}">
                  <a16:creationId xmlns:a16="http://schemas.microsoft.com/office/drawing/2014/main" id="{A670CF85-CD92-0C90-C7E7-7BA062A1B2E4}"/>
                </a:ext>
              </a:extLst>
            </p:cNvPr>
            <p:cNvCxnSpPr>
              <a:cxnSpLocks/>
            </p:cNvCxnSpPr>
            <p:nvPr/>
          </p:nvCxnSpPr>
          <p:spPr>
            <a:xfrm>
              <a:off x="4048122" y="4562475"/>
              <a:ext cx="16216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39037BC-BB89-AF2F-F323-7D1B555BA3C7}"/>
                </a:ext>
              </a:extLst>
            </p:cNvPr>
            <p:cNvCxnSpPr>
              <a:cxnSpLocks/>
            </p:cNvCxnSpPr>
            <p:nvPr/>
          </p:nvCxnSpPr>
          <p:spPr>
            <a:xfrm>
              <a:off x="7531891" y="4572000"/>
              <a:ext cx="1621633"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60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down)">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BE94E-A2F7-5467-4370-C6B0110B5192}"/>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27E0AA71-A83D-8748-6B2F-94FDFF666D96}"/>
              </a:ext>
            </a:extLst>
          </p:cNvPr>
          <p:cNvSpPr>
            <a:spLocks noGrp="1"/>
          </p:cNvSpPr>
          <p:nvPr>
            <p:ph type="body" sz="quarter" idx="15"/>
          </p:nvPr>
        </p:nvSpPr>
        <p:spPr/>
        <p:txBody>
          <a:bodyPr/>
          <a:lstStyle/>
          <a:p>
            <a:endParaRPr lang="en-US"/>
          </a:p>
        </p:txBody>
      </p:sp>
      <p:sp>
        <p:nvSpPr>
          <p:cNvPr id="10" name="Text Placeholder 9">
            <a:extLst>
              <a:ext uri="{FF2B5EF4-FFF2-40B4-BE49-F238E27FC236}">
                <a16:creationId xmlns:a16="http://schemas.microsoft.com/office/drawing/2014/main" id="{1826EA31-CB60-DB66-E385-1CC8BB3C8876}"/>
              </a:ext>
            </a:extLst>
          </p:cNvPr>
          <p:cNvSpPr>
            <a:spLocks noGrp="1"/>
          </p:cNvSpPr>
          <p:nvPr>
            <p:ph type="body" sz="quarter" idx="16"/>
          </p:nvPr>
        </p:nvSpPr>
        <p:spPr/>
        <p:txBody>
          <a:bodyPr vert="horz" lIns="0" tIns="0" rIns="0" bIns="0" rtlCol="0" anchor="t">
            <a:normAutofit/>
          </a:bodyPr>
          <a:lstStyle/>
          <a:p>
            <a:r>
              <a:rPr lang="en-US">
                <a:latin typeface="Calibri"/>
                <a:ea typeface="Calibri"/>
                <a:cs typeface="Calibri"/>
              </a:rPr>
              <a:t>“I have absolutely no idea how I could ever spend all of this extra money in my budget.” </a:t>
            </a:r>
          </a:p>
        </p:txBody>
      </p:sp>
    </p:spTree>
    <p:extLst>
      <p:ext uri="{BB962C8B-B14F-4D97-AF65-F5344CB8AC3E}">
        <p14:creationId xmlns:p14="http://schemas.microsoft.com/office/powerpoint/2010/main" val="358437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86283-1534-719E-6BD8-6662CC483D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8224F-E8AA-9490-9B76-ADFF2427A517}"/>
              </a:ext>
            </a:extLst>
          </p:cNvPr>
          <p:cNvSpPr>
            <a:spLocks noGrp="1"/>
          </p:cNvSpPr>
          <p:nvPr>
            <p:ph type="title"/>
          </p:nvPr>
        </p:nvSpPr>
        <p:spPr>
          <a:xfrm>
            <a:off x="609600" y="857365"/>
            <a:ext cx="10871200" cy="1127488"/>
          </a:xfrm>
        </p:spPr>
        <p:txBody>
          <a:bodyPr/>
          <a:lstStyle/>
          <a:p>
            <a:r>
              <a:rPr lang="en-US">
                <a:latin typeface="Calibri"/>
                <a:ea typeface="Calibri"/>
                <a:cs typeface="Calibri"/>
              </a:rPr>
              <a:t>Traditional Procurement Process</a:t>
            </a:r>
            <a:endParaRPr lang="en-US">
              <a:solidFill>
                <a:srgbClr val="000000"/>
              </a:solidFill>
              <a:latin typeface="Calibri"/>
              <a:ea typeface="Calibri"/>
              <a:cs typeface="Calibri"/>
            </a:endParaRPr>
          </a:p>
          <a:p>
            <a:endParaRPr lang="en-US">
              <a:ea typeface="Calibri"/>
            </a:endParaRPr>
          </a:p>
        </p:txBody>
      </p:sp>
      <p:sp>
        <p:nvSpPr>
          <p:cNvPr id="3" name="Text Placeholder 2">
            <a:extLst>
              <a:ext uri="{FF2B5EF4-FFF2-40B4-BE49-F238E27FC236}">
                <a16:creationId xmlns:a16="http://schemas.microsoft.com/office/drawing/2014/main" id="{044EBF01-3EB8-349D-0A13-0AA324C9BC22}"/>
              </a:ext>
            </a:extLst>
          </p:cNvPr>
          <p:cNvSpPr>
            <a:spLocks noGrp="1"/>
          </p:cNvSpPr>
          <p:nvPr>
            <p:ph type="body" sz="quarter" idx="11"/>
          </p:nvPr>
        </p:nvSpPr>
        <p:spPr/>
        <p:txBody>
          <a:bodyPr/>
          <a:lstStyle/>
          <a:p>
            <a:endParaRPr lang="en-US"/>
          </a:p>
        </p:txBody>
      </p:sp>
      <p:sp>
        <p:nvSpPr>
          <p:cNvPr id="4" name="Rectangle 3">
            <a:extLst>
              <a:ext uri="{FF2B5EF4-FFF2-40B4-BE49-F238E27FC236}">
                <a16:creationId xmlns:a16="http://schemas.microsoft.com/office/drawing/2014/main" id="{B1FE3359-148F-153A-5CB1-5FF072E1B858}"/>
              </a:ext>
            </a:extLst>
          </p:cNvPr>
          <p:cNvSpPr/>
          <p:nvPr/>
        </p:nvSpPr>
        <p:spPr>
          <a:xfrm>
            <a:off x="619125" y="3200400"/>
            <a:ext cx="1828800" cy="762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04E2D2D-F6BD-8305-CBA8-9B5325C9B27A}"/>
              </a:ext>
            </a:extLst>
          </p:cNvPr>
          <p:cNvSpPr/>
          <p:nvPr/>
        </p:nvSpPr>
        <p:spPr>
          <a:xfrm>
            <a:off x="2447924" y="3200400"/>
            <a:ext cx="1600199" cy="762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42D1E1A-EA53-3A31-C184-9EC89DE7125A}"/>
              </a:ext>
            </a:extLst>
          </p:cNvPr>
          <p:cNvSpPr/>
          <p:nvPr/>
        </p:nvSpPr>
        <p:spPr>
          <a:xfrm>
            <a:off x="5679280" y="3200400"/>
            <a:ext cx="1905000" cy="76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91C0D4F-A88D-4EBD-6679-F39EB9A1B3CC}"/>
              </a:ext>
            </a:extLst>
          </p:cNvPr>
          <p:cNvSpPr txBox="1"/>
          <p:nvPr/>
        </p:nvSpPr>
        <p:spPr>
          <a:xfrm>
            <a:off x="752475" y="3381345"/>
            <a:ext cx="1600200"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Define need</a:t>
            </a:r>
          </a:p>
        </p:txBody>
      </p:sp>
      <p:sp>
        <p:nvSpPr>
          <p:cNvPr id="20" name="TextBox 19">
            <a:extLst>
              <a:ext uri="{FF2B5EF4-FFF2-40B4-BE49-F238E27FC236}">
                <a16:creationId xmlns:a16="http://schemas.microsoft.com/office/drawing/2014/main" id="{D2B0F270-D2AA-71A4-AED0-5ECA5199BF14}"/>
              </a:ext>
            </a:extLst>
          </p:cNvPr>
          <p:cNvSpPr txBox="1"/>
          <p:nvPr/>
        </p:nvSpPr>
        <p:spPr>
          <a:xfrm>
            <a:off x="2447925" y="3381345"/>
            <a:ext cx="1600200"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Create Specs</a:t>
            </a:r>
          </a:p>
        </p:txBody>
      </p:sp>
      <p:grpSp>
        <p:nvGrpSpPr>
          <p:cNvPr id="47" name="Group 46">
            <a:extLst>
              <a:ext uri="{FF2B5EF4-FFF2-40B4-BE49-F238E27FC236}">
                <a16:creationId xmlns:a16="http://schemas.microsoft.com/office/drawing/2014/main" id="{8162C986-0A75-E83D-0ED1-04D9872B988D}"/>
              </a:ext>
            </a:extLst>
          </p:cNvPr>
          <p:cNvGrpSpPr/>
          <p:nvPr/>
        </p:nvGrpSpPr>
        <p:grpSpPr>
          <a:xfrm>
            <a:off x="4048123" y="3200400"/>
            <a:ext cx="1634627" cy="762000"/>
            <a:chOff x="4048123" y="3200400"/>
            <a:chExt cx="1634627" cy="762000"/>
          </a:xfrm>
        </p:grpSpPr>
        <p:sp>
          <p:nvSpPr>
            <p:cNvPr id="14" name="Rectangle 13">
              <a:extLst>
                <a:ext uri="{FF2B5EF4-FFF2-40B4-BE49-F238E27FC236}">
                  <a16:creationId xmlns:a16="http://schemas.microsoft.com/office/drawing/2014/main" id="{743109AA-7BBC-3247-BE2B-898FF3A1CA80}"/>
                </a:ext>
              </a:extLst>
            </p:cNvPr>
            <p:cNvSpPr/>
            <p:nvPr/>
          </p:nvSpPr>
          <p:spPr>
            <a:xfrm>
              <a:off x="4048123" y="3200400"/>
              <a:ext cx="1634627"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3E1FBE6-CB02-F680-83F5-FE92E7F66B31}"/>
                </a:ext>
              </a:extLst>
            </p:cNvPr>
            <p:cNvSpPr txBox="1"/>
            <p:nvPr/>
          </p:nvSpPr>
          <p:spPr>
            <a:xfrm>
              <a:off x="4048124" y="3381345"/>
              <a:ext cx="1621632"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Cooperative</a:t>
              </a:r>
            </a:p>
          </p:txBody>
        </p:sp>
      </p:grpSp>
      <p:sp>
        <p:nvSpPr>
          <p:cNvPr id="23" name="TextBox 22">
            <a:extLst>
              <a:ext uri="{FF2B5EF4-FFF2-40B4-BE49-F238E27FC236}">
                <a16:creationId xmlns:a16="http://schemas.microsoft.com/office/drawing/2014/main" id="{89973EB8-577D-31F3-BB3E-05DFBB3B4F4C}"/>
              </a:ext>
            </a:extLst>
          </p:cNvPr>
          <p:cNvSpPr txBox="1"/>
          <p:nvPr/>
        </p:nvSpPr>
        <p:spPr>
          <a:xfrm>
            <a:off x="5831680" y="3381345"/>
            <a:ext cx="1600200"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Place order</a:t>
            </a:r>
          </a:p>
        </p:txBody>
      </p:sp>
      <p:cxnSp>
        <p:nvCxnSpPr>
          <p:cNvPr id="24" name="Straight Connector 23">
            <a:extLst>
              <a:ext uri="{FF2B5EF4-FFF2-40B4-BE49-F238E27FC236}">
                <a16:creationId xmlns:a16="http://schemas.microsoft.com/office/drawing/2014/main" id="{F7D59D0D-EF15-C90B-0B74-F5B7531F9376}"/>
              </a:ext>
            </a:extLst>
          </p:cNvPr>
          <p:cNvCxnSpPr/>
          <p:nvPr/>
        </p:nvCxnSpPr>
        <p:spPr>
          <a:xfrm flipV="1">
            <a:off x="619125" y="2133600"/>
            <a:ext cx="9525"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83FF9A-726E-5191-3753-C35A843BDF41}"/>
              </a:ext>
            </a:extLst>
          </p:cNvPr>
          <p:cNvCxnSpPr>
            <a:cxnSpLocks/>
          </p:cNvCxnSpPr>
          <p:nvPr/>
        </p:nvCxnSpPr>
        <p:spPr>
          <a:xfrm flipV="1">
            <a:off x="7565230" y="2162145"/>
            <a:ext cx="0" cy="9620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426D09B-499A-9B85-E936-67E19AD4FF05}"/>
              </a:ext>
            </a:extLst>
          </p:cNvPr>
          <p:cNvCxnSpPr>
            <a:cxnSpLocks/>
          </p:cNvCxnSpPr>
          <p:nvPr/>
        </p:nvCxnSpPr>
        <p:spPr>
          <a:xfrm>
            <a:off x="628650" y="2133600"/>
            <a:ext cx="4395787" cy="28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320DE61-9A2C-9549-4C4E-A69CA6112BB0}"/>
              </a:ext>
            </a:extLst>
          </p:cNvPr>
          <p:cNvCxnSpPr>
            <a:cxnSpLocks/>
          </p:cNvCxnSpPr>
          <p:nvPr/>
        </p:nvCxnSpPr>
        <p:spPr>
          <a:xfrm>
            <a:off x="4953000" y="2162145"/>
            <a:ext cx="261223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706B7FE1-2794-9D1F-6862-1E20C8238501}"/>
              </a:ext>
            </a:extLst>
          </p:cNvPr>
          <p:cNvSpPr/>
          <p:nvPr/>
        </p:nvSpPr>
        <p:spPr>
          <a:xfrm>
            <a:off x="3433762" y="1895851"/>
            <a:ext cx="1581150" cy="55251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C5709402-3970-E141-635D-BF4FA86142DE}"/>
              </a:ext>
            </a:extLst>
          </p:cNvPr>
          <p:cNvSpPr txBox="1"/>
          <p:nvPr/>
        </p:nvSpPr>
        <p:spPr>
          <a:xfrm>
            <a:off x="3433762" y="1952941"/>
            <a:ext cx="1600200"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b="1" noProof="0">
                <a:solidFill>
                  <a:srgbClr val="000000"/>
                </a:solidFill>
                <a:latin typeface="Calibri" panose="020F0502020204030204"/>
              </a:rPr>
              <a:t>Less Time</a:t>
            </a:r>
            <a:endPar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9F900B01-EAB8-A4C7-D8C4-F515C06C7A39}"/>
              </a:ext>
            </a:extLst>
          </p:cNvPr>
          <p:cNvGrpSpPr/>
          <p:nvPr/>
        </p:nvGrpSpPr>
        <p:grpSpPr>
          <a:xfrm>
            <a:off x="7565229" y="3200400"/>
            <a:ext cx="3493285" cy="762000"/>
            <a:chOff x="7565229" y="3200400"/>
            <a:chExt cx="3493285" cy="762000"/>
          </a:xfrm>
        </p:grpSpPr>
        <p:sp>
          <p:nvSpPr>
            <p:cNvPr id="36" name="Rectangle 35">
              <a:extLst>
                <a:ext uri="{FF2B5EF4-FFF2-40B4-BE49-F238E27FC236}">
                  <a16:creationId xmlns:a16="http://schemas.microsoft.com/office/drawing/2014/main" id="{12018517-B42B-3143-12C8-666DB5EC1C2E}"/>
                </a:ext>
              </a:extLst>
            </p:cNvPr>
            <p:cNvSpPr/>
            <p:nvPr/>
          </p:nvSpPr>
          <p:spPr>
            <a:xfrm>
              <a:off x="7565229" y="3200400"/>
              <a:ext cx="3493285" cy="7620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C2A9DF0A-B64F-2582-A227-EFDEE4A0155F}"/>
                </a:ext>
              </a:extLst>
            </p:cNvPr>
            <p:cNvSpPr txBox="1"/>
            <p:nvPr/>
          </p:nvSpPr>
          <p:spPr>
            <a:xfrm>
              <a:off x="7689050" y="3390840"/>
              <a:ext cx="3207550"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Time Savings</a:t>
              </a:r>
            </a:p>
          </p:txBody>
        </p:sp>
      </p:grpSp>
      <p:grpSp>
        <p:nvGrpSpPr>
          <p:cNvPr id="49" name="Group 48">
            <a:extLst>
              <a:ext uri="{FF2B5EF4-FFF2-40B4-BE49-F238E27FC236}">
                <a16:creationId xmlns:a16="http://schemas.microsoft.com/office/drawing/2014/main" id="{299C9E34-6012-7DDB-90CE-F98389215C47}"/>
              </a:ext>
            </a:extLst>
          </p:cNvPr>
          <p:cNvGrpSpPr/>
          <p:nvPr/>
        </p:nvGrpSpPr>
        <p:grpSpPr>
          <a:xfrm>
            <a:off x="7565227" y="4026100"/>
            <a:ext cx="3483771" cy="799328"/>
            <a:chOff x="7565227" y="4026100"/>
            <a:chExt cx="3483771" cy="799328"/>
          </a:xfrm>
        </p:grpSpPr>
        <p:cxnSp>
          <p:nvCxnSpPr>
            <p:cNvPr id="29" name="Straight Connector 28">
              <a:extLst>
                <a:ext uri="{FF2B5EF4-FFF2-40B4-BE49-F238E27FC236}">
                  <a16:creationId xmlns:a16="http://schemas.microsoft.com/office/drawing/2014/main" id="{B386D08C-3802-A4D9-B6D3-8F30EA4EB8AC}"/>
                </a:ext>
              </a:extLst>
            </p:cNvPr>
            <p:cNvCxnSpPr>
              <a:cxnSpLocks/>
            </p:cNvCxnSpPr>
            <p:nvPr/>
          </p:nvCxnSpPr>
          <p:spPr>
            <a:xfrm flipV="1">
              <a:off x="7565227" y="4026100"/>
              <a:ext cx="0" cy="523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30964E-3AB9-F9F0-D6C6-6B49E9325C56}"/>
                </a:ext>
              </a:extLst>
            </p:cNvPr>
            <p:cNvCxnSpPr>
              <a:cxnSpLocks/>
            </p:cNvCxnSpPr>
            <p:nvPr/>
          </p:nvCxnSpPr>
          <p:spPr>
            <a:xfrm flipV="1">
              <a:off x="11048998" y="4026100"/>
              <a:ext cx="0" cy="523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7DCC4A-8C52-26AE-54D3-ADD2D73322C7}"/>
                </a:ext>
              </a:extLst>
            </p:cNvPr>
            <p:cNvCxnSpPr>
              <a:cxnSpLocks/>
            </p:cNvCxnSpPr>
            <p:nvPr/>
          </p:nvCxnSpPr>
          <p:spPr>
            <a:xfrm>
              <a:off x="7565227" y="4549173"/>
              <a:ext cx="16216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637E90D-6E79-DB74-465F-55CF0536D276}"/>
                </a:ext>
              </a:extLst>
            </p:cNvPr>
            <p:cNvCxnSpPr>
              <a:cxnSpLocks/>
            </p:cNvCxnSpPr>
            <p:nvPr/>
          </p:nvCxnSpPr>
          <p:spPr>
            <a:xfrm>
              <a:off x="9427365" y="4549173"/>
              <a:ext cx="1621633"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9128EA7C-6D06-695C-C552-1D6037F2149E}"/>
                </a:ext>
              </a:extLst>
            </p:cNvPr>
            <p:cNvSpPr/>
            <p:nvPr/>
          </p:nvSpPr>
          <p:spPr>
            <a:xfrm>
              <a:off x="8376044" y="4272918"/>
              <a:ext cx="1862137" cy="55251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E38F8096-3418-3C12-22F3-E0F778B75534}"/>
                </a:ext>
              </a:extLst>
            </p:cNvPr>
            <p:cNvSpPr txBox="1"/>
            <p:nvPr/>
          </p:nvSpPr>
          <p:spPr>
            <a:xfrm>
              <a:off x="8376043" y="4362278"/>
              <a:ext cx="1862137"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rPr>
                <a:t>Also saves money!</a:t>
              </a:r>
            </a:p>
          </p:txBody>
        </p:sp>
      </p:grpSp>
    </p:spTree>
    <p:extLst>
      <p:ext uri="{BB962C8B-B14F-4D97-AF65-F5344CB8AC3E}">
        <p14:creationId xmlns:p14="http://schemas.microsoft.com/office/powerpoint/2010/main" val="122583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par>
                                <p:cTn id="23" presetID="3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1000" fill="hold"/>
                                        <p:tgtEl>
                                          <p:spTgt spid="47"/>
                                        </p:tgtEl>
                                        <p:attrNameLst>
                                          <p:attrName>ppt_w</p:attrName>
                                        </p:attrNameLst>
                                      </p:cBhvr>
                                      <p:tavLst>
                                        <p:tav tm="0">
                                          <p:val>
                                            <p:fltVal val="0"/>
                                          </p:val>
                                        </p:tav>
                                        <p:tav tm="100000">
                                          <p:val>
                                            <p:strVal val="#ppt_w"/>
                                          </p:val>
                                        </p:tav>
                                      </p:tavLst>
                                    </p:anim>
                                    <p:anim calcmode="lin" valueType="num">
                                      <p:cBhvr>
                                        <p:cTn id="26" dur="1000" fill="hold"/>
                                        <p:tgtEl>
                                          <p:spTgt spid="47"/>
                                        </p:tgtEl>
                                        <p:attrNameLst>
                                          <p:attrName>ppt_h</p:attrName>
                                        </p:attrNameLst>
                                      </p:cBhvr>
                                      <p:tavLst>
                                        <p:tav tm="0">
                                          <p:val>
                                            <p:fltVal val="0"/>
                                          </p:val>
                                        </p:tav>
                                        <p:tav tm="100000">
                                          <p:val>
                                            <p:strVal val="#ppt_h"/>
                                          </p:val>
                                        </p:tav>
                                      </p:tavLst>
                                    </p:anim>
                                    <p:anim calcmode="lin" valueType="num">
                                      <p:cBhvr>
                                        <p:cTn id="27" dur="1000" fill="hold"/>
                                        <p:tgtEl>
                                          <p:spTgt spid="47"/>
                                        </p:tgtEl>
                                        <p:attrNameLst>
                                          <p:attrName>style.rotation</p:attrName>
                                        </p:attrNameLst>
                                      </p:cBhvr>
                                      <p:tavLst>
                                        <p:tav tm="0">
                                          <p:val>
                                            <p:fltVal val="90"/>
                                          </p:val>
                                        </p:tav>
                                        <p:tav tm="100000">
                                          <p:val>
                                            <p:fltVal val="0"/>
                                          </p:val>
                                        </p:tav>
                                      </p:tavLst>
                                    </p:anim>
                                    <p:animEffect transition="in" filter="fade">
                                      <p:cBhvr>
                                        <p:cTn id="28" dur="10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p:cTn id="33" dur="1000" fill="hold"/>
                                        <p:tgtEl>
                                          <p:spTgt spid="48"/>
                                        </p:tgtEl>
                                        <p:attrNameLst>
                                          <p:attrName>ppt_w</p:attrName>
                                        </p:attrNameLst>
                                      </p:cBhvr>
                                      <p:tavLst>
                                        <p:tav tm="0">
                                          <p:val>
                                            <p:fltVal val="0"/>
                                          </p:val>
                                        </p:tav>
                                        <p:tav tm="100000">
                                          <p:val>
                                            <p:strVal val="#ppt_w"/>
                                          </p:val>
                                        </p:tav>
                                      </p:tavLst>
                                    </p:anim>
                                    <p:anim calcmode="lin" valueType="num">
                                      <p:cBhvr>
                                        <p:cTn id="34" dur="1000" fill="hold"/>
                                        <p:tgtEl>
                                          <p:spTgt spid="48"/>
                                        </p:tgtEl>
                                        <p:attrNameLst>
                                          <p:attrName>ppt_h</p:attrName>
                                        </p:attrNameLst>
                                      </p:cBhvr>
                                      <p:tavLst>
                                        <p:tav tm="0">
                                          <p:val>
                                            <p:fltVal val="0"/>
                                          </p:val>
                                        </p:tav>
                                        <p:tav tm="100000">
                                          <p:val>
                                            <p:strVal val="#ppt_h"/>
                                          </p:val>
                                        </p:tav>
                                      </p:tavLst>
                                    </p:anim>
                                    <p:anim calcmode="lin" valueType="num">
                                      <p:cBhvr>
                                        <p:cTn id="35" dur="1000" fill="hold"/>
                                        <p:tgtEl>
                                          <p:spTgt spid="48"/>
                                        </p:tgtEl>
                                        <p:attrNameLst>
                                          <p:attrName>style.rotation</p:attrName>
                                        </p:attrNameLst>
                                      </p:cBhvr>
                                      <p:tavLst>
                                        <p:tav tm="0">
                                          <p:val>
                                            <p:fltVal val="90"/>
                                          </p:val>
                                        </p:tav>
                                        <p:tav tm="100000">
                                          <p:val>
                                            <p:fltVal val="0"/>
                                          </p:val>
                                        </p:tav>
                                      </p:tavLst>
                                    </p:anim>
                                    <p:animEffect transition="in" filter="fade">
                                      <p:cBhvr>
                                        <p:cTn id="36" dur="10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heel(1)">
                                      <p:cBhvr>
                                        <p:cTn id="41"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6D1A7-C722-C592-7666-2550D12FDEF0}"/>
              </a:ext>
            </a:extLst>
          </p:cNvPr>
          <p:cNvSpPr>
            <a:spLocks noGrp="1"/>
          </p:cNvSpPr>
          <p:nvPr>
            <p:ph type="title"/>
          </p:nvPr>
        </p:nvSpPr>
        <p:spPr/>
        <p:txBody>
          <a:bodyPr/>
          <a:lstStyle/>
          <a:p>
            <a:r>
              <a:rPr lang="en-US"/>
              <a:t>The Outlook for Cooperative Purchasing</a:t>
            </a:r>
          </a:p>
        </p:txBody>
      </p:sp>
      <p:sp>
        <p:nvSpPr>
          <p:cNvPr id="4" name="Text Placeholder 3">
            <a:extLst>
              <a:ext uri="{FF2B5EF4-FFF2-40B4-BE49-F238E27FC236}">
                <a16:creationId xmlns:a16="http://schemas.microsoft.com/office/drawing/2014/main" id="{26A1C3A1-7B2E-9A92-9A3D-E249CB747FB9}"/>
              </a:ext>
            </a:extLst>
          </p:cNvPr>
          <p:cNvSpPr>
            <a:spLocks noGrp="1"/>
          </p:cNvSpPr>
          <p:nvPr>
            <p:ph type="body" sz="quarter" idx="11"/>
          </p:nvPr>
        </p:nvSpPr>
        <p:spPr/>
        <p:txBody>
          <a:bodyPr/>
          <a:lstStyle/>
          <a:p>
            <a:r>
              <a:rPr lang="en-US"/>
              <a:t>Source: GovWin from </a:t>
            </a:r>
            <a:r>
              <a:rPr lang="en-US" err="1"/>
              <a:t>Deltek</a:t>
            </a:r>
            <a:r>
              <a:rPr lang="en-US"/>
              <a:t> 2026</a:t>
            </a:r>
          </a:p>
        </p:txBody>
      </p:sp>
      <p:pic>
        <p:nvPicPr>
          <p:cNvPr id="5" name="object 32">
            <a:extLst>
              <a:ext uri="{FF2B5EF4-FFF2-40B4-BE49-F238E27FC236}">
                <a16:creationId xmlns:a16="http://schemas.microsoft.com/office/drawing/2014/main" id="{B3341E64-5D1D-2D68-3B21-5AD08B5D843C}"/>
              </a:ext>
            </a:extLst>
          </p:cNvPr>
          <p:cNvPicPr/>
          <p:nvPr/>
        </p:nvPicPr>
        <p:blipFill>
          <a:blip r:embed="rId3" cstate="screen">
            <a:extLst>
              <a:ext uri="{28A0092B-C50C-407E-A947-70E740481C1C}">
                <a14:useLocalDpi xmlns:a14="http://schemas.microsoft.com/office/drawing/2010/main"/>
              </a:ext>
            </a:extLst>
          </a:blip>
          <a:stretch>
            <a:fillRect/>
          </a:stretch>
        </p:blipFill>
        <p:spPr>
          <a:xfrm>
            <a:off x="10442932" y="6376599"/>
            <a:ext cx="1188217" cy="131883"/>
          </a:xfrm>
          <a:prstGeom prst="rect">
            <a:avLst/>
          </a:prstGeom>
        </p:spPr>
      </p:pic>
      <p:sp>
        <p:nvSpPr>
          <p:cNvPr id="6" name="object 3">
            <a:extLst>
              <a:ext uri="{FF2B5EF4-FFF2-40B4-BE49-F238E27FC236}">
                <a16:creationId xmlns:a16="http://schemas.microsoft.com/office/drawing/2014/main" id="{3FF2E265-1685-2701-0554-D12B8687A97E}"/>
              </a:ext>
            </a:extLst>
          </p:cNvPr>
          <p:cNvSpPr txBox="1"/>
          <p:nvPr/>
        </p:nvSpPr>
        <p:spPr>
          <a:xfrm>
            <a:off x="3830481" y="1820905"/>
            <a:ext cx="3992920" cy="566821"/>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0" normalizeH="0" baseline="0" noProof="0">
                <a:ln>
                  <a:noFill/>
                </a:ln>
                <a:solidFill>
                  <a:srgbClr val="000000"/>
                </a:solidFill>
                <a:effectLst/>
                <a:uLnTx/>
                <a:uFillTx/>
                <a:latin typeface="Calibri" panose="020F0502020204030204"/>
                <a:ea typeface="+mn-ea"/>
                <a:cs typeface="Trebuchet MS"/>
              </a:rPr>
              <a:t>National </a:t>
            </a:r>
            <a:r>
              <a:rPr kumimoji="0" sz="1800" b="1" i="0" u="none" strike="noStrike" kern="1200" cap="none" spc="0" normalizeH="0" baseline="0" noProof="0">
                <a:ln>
                  <a:noFill/>
                </a:ln>
                <a:solidFill>
                  <a:srgbClr val="000000"/>
                </a:solidFill>
                <a:effectLst/>
                <a:uLnTx/>
                <a:uFillTx/>
                <a:latin typeface="Calibri" panose="020F0502020204030204"/>
                <a:ea typeface="+mn-ea"/>
                <a:cs typeface="Trebuchet MS"/>
              </a:rPr>
              <a:t>Co-op</a:t>
            </a:r>
            <a:r>
              <a:rPr kumimoji="0" sz="1800" b="1" i="0" u="none" strike="noStrike" kern="1200" cap="none" spc="-5" normalizeH="0" baseline="0" noProof="0">
                <a:ln>
                  <a:noFill/>
                </a:ln>
                <a:solidFill>
                  <a:srgbClr val="000000"/>
                </a:solidFill>
                <a:effectLst/>
                <a:uLnTx/>
                <a:uFillTx/>
                <a:latin typeface="Calibri" panose="020F0502020204030204"/>
                <a:ea typeface="+mn-ea"/>
                <a:cs typeface="Trebuchet MS"/>
              </a:rPr>
              <a:t> </a:t>
            </a:r>
            <a:r>
              <a:rPr kumimoji="0" sz="1800" b="1" i="0" u="none" strike="noStrike" kern="1200" cap="none" spc="0" normalizeH="0" baseline="0" noProof="0">
                <a:ln>
                  <a:noFill/>
                </a:ln>
                <a:solidFill>
                  <a:srgbClr val="000000"/>
                </a:solidFill>
                <a:effectLst/>
                <a:uLnTx/>
                <a:uFillTx/>
                <a:latin typeface="Calibri" panose="020F0502020204030204"/>
                <a:ea typeface="+mn-ea"/>
                <a:cs typeface="Trebuchet MS"/>
              </a:rPr>
              <a:t>Sales</a:t>
            </a:r>
            <a:r>
              <a:rPr kumimoji="0" sz="1800" b="1" i="0" u="none" strike="noStrike" kern="1200" cap="none" spc="-10" normalizeH="0" baseline="0" noProof="0">
                <a:ln>
                  <a:noFill/>
                </a:ln>
                <a:solidFill>
                  <a:srgbClr val="000000"/>
                </a:solidFill>
                <a:effectLst/>
                <a:uLnTx/>
                <a:uFillTx/>
                <a:latin typeface="Calibri" panose="020F0502020204030204"/>
                <a:ea typeface="+mn-ea"/>
                <a:cs typeface="Trebuchet MS"/>
              </a:rPr>
              <a:t> </a:t>
            </a:r>
            <a:r>
              <a:rPr kumimoji="0" sz="1800" b="1" i="0" u="none" strike="noStrike" kern="1200" cap="none" spc="-50" normalizeH="0" baseline="0" noProof="0">
                <a:ln>
                  <a:noFill/>
                </a:ln>
                <a:solidFill>
                  <a:srgbClr val="000000"/>
                </a:solidFill>
                <a:effectLst/>
                <a:uLnTx/>
                <a:uFillTx/>
                <a:latin typeface="Calibri" panose="020F0502020204030204"/>
                <a:ea typeface="+mn-ea"/>
                <a:cs typeface="Trebuchet MS"/>
              </a:rPr>
              <a:t>Trend</a:t>
            </a:r>
            <a:r>
              <a:rPr kumimoji="0" sz="1800" b="1" i="0" u="none" strike="noStrike" kern="1200" cap="none" spc="-5" normalizeH="0" baseline="0" noProof="0">
                <a:ln>
                  <a:noFill/>
                </a:ln>
                <a:solidFill>
                  <a:srgbClr val="000000"/>
                </a:solidFill>
                <a:effectLst/>
                <a:uLnTx/>
                <a:uFillTx/>
                <a:latin typeface="Calibri" panose="020F0502020204030204"/>
                <a:ea typeface="+mn-ea"/>
                <a:cs typeface="Trebuchet MS"/>
              </a:rPr>
              <a:t> </a:t>
            </a:r>
            <a:r>
              <a:rPr kumimoji="0" sz="1800" b="1" i="0" u="none" strike="noStrike" kern="1200" cap="none" spc="-85" normalizeH="0" baseline="0" noProof="0">
                <a:ln>
                  <a:noFill/>
                </a:ln>
                <a:solidFill>
                  <a:srgbClr val="000000"/>
                </a:solidFill>
                <a:effectLst/>
                <a:uLnTx/>
                <a:uFillTx/>
                <a:latin typeface="Calibri" panose="020F0502020204030204"/>
                <a:ea typeface="+mn-ea"/>
                <a:cs typeface="Trebuchet MS"/>
              </a:rPr>
              <a:t>&amp;</a:t>
            </a:r>
            <a:r>
              <a:rPr kumimoji="0" sz="1800" b="1" i="0" u="none" strike="noStrike" kern="1200" cap="none" spc="-5" normalizeH="0" baseline="0" noProof="0">
                <a:ln>
                  <a:noFill/>
                </a:ln>
                <a:solidFill>
                  <a:srgbClr val="000000"/>
                </a:solidFill>
                <a:effectLst/>
                <a:uLnTx/>
                <a:uFillTx/>
                <a:latin typeface="Calibri" panose="020F0502020204030204"/>
                <a:ea typeface="+mn-ea"/>
                <a:cs typeface="Trebuchet MS"/>
              </a:rPr>
              <a:t> </a:t>
            </a:r>
            <a:r>
              <a:rPr kumimoji="0" sz="1800" b="1" i="0" u="none" strike="noStrike" kern="1200" cap="none" spc="-10" normalizeH="0" baseline="0" noProof="0">
                <a:ln>
                  <a:noFill/>
                </a:ln>
                <a:solidFill>
                  <a:srgbClr val="000000"/>
                </a:solidFill>
                <a:effectLst/>
                <a:uLnTx/>
                <a:uFillTx/>
                <a:latin typeface="Calibri" panose="020F0502020204030204"/>
                <a:ea typeface="+mn-ea"/>
                <a:cs typeface="Trebuchet MS"/>
              </a:rPr>
              <a:t>Forecast</a:t>
            </a:r>
            <a:endParaRPr kumimoji="0" sz="1800" b="0" i="0" u="none" strike="noStrike" kern="1200" cap="none" spc="0" normalizeH="0" baseline="0" noProof="0">
              <a:ln>
                <a:noFill/>
              </a:ln>
              <a:solidFill>
                <a:srgbClr val="000000"/>
              </a:solidFill>
              <a:effectLst/>
              <a:uLnTx/>
              <a:uFillTx/>
              <a:latin typeface="Calibri" panose="020F0502020204030204"/>
              <a:ea typeface="+mn-ea"/>
              <a:cs typeface="Trebuchet M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20" normalizeH="0" baseline="0" noProof="0">
                <a:ln>
                  <a:noFill/>
                </a:ln>
                <a:solidFill>
                  <a:srgbClr val="5D5E60"/>
                </a:solidFill>
                <a:effectLst/>
                <a:uLnTx/>
                <a:uFillTx/>
                <a:latin typeface="Calibri" panose="020F0502020204030204"/>
                <a:ea typeface="+mn-ea"/>
                <a:cs typeface="Trebuchet MS"/>
              </a:rPr>
              <a:t>Billions</a:t>
            </a:r>
            <a:r>
              <a:rPr kumimoji="0" sz="1800" b="0" i="0" u="none" strike="noStrike" kern="1200" cap="none" spc="-30" normalizeH="0" baseline="0" noProof="0">
                <a:ln>
                  <a:noFill/>
                </a:ln>
                <a:solidFill>
                  <a:srgbClr val="5D5E60"/>
                </a:solidFill>
                <a:effectLst/>
                <a:uLnTx/>
                <a:uFillTx/>
                <a:latin typeface="Calibri" panose="020F0502020204030204"/>
                <a:ea typeface="+mn-ea"/>
                <a:cs typeface="Trebuchet MS"/>
              </a:rPr>
              <a:t> </a:t>
            </a:r>
            <a:r>
              <a:rPr kumimoji="0" sz="1800" b="0" i="0" u="none" strike="noStrike" kern="1200" cap="none" spc="0" normalizeH="0" baseline="0" noProof="0">
                <a:ln>
                  <a:noFill/>
                </a:ln>
                <a:solidFill>
                  <a:srgbClr val="5D5E60"/>
                </a:solidFill>
                <a:effectLst/>
                <a:uLnTx/>
                <a:uFillTx/>
                <a:latin typeface="Calibri" panose="020F0502020204030204"/>
                <a:ea typeface="+mn-ea"/>
                <a:cs typeface="Trebuchet MS"/>
              </a:rPr>
              <a:t>of</a:t>
            </a:r>
            <a:r>
              <a:rPr kumimoji="0" sz="1800" b="0" i="0" u="none" strike="noStrike" kern="1200" cap="none" spc="-25" normalizeH="0" baseline="0" noProof="0">
                <a:ln>
                  <a:noFill/>
                </a:ln>
                <a:solidFill>
                  <a:srgbClr val="5D5E60"/>
                </a:solidFill>
                <a:effectLst/>
                <a:uLnTx/>
                <a:uFillTx/>
                <a:latin typeface="Calibri" panose="020F0502020204030204"/>
                <a:ea typeface="+mn-ea"/>
                <a:cs typeface="Trebuchet MS"/>
              </a:rPr>
              <a:t> </a:t>
            </a:r>
            <a:r>
              <a:rPr kumimoji="0" sz="1800" b="0" i="0" u="none" strike="noStrike" kern="1200" cap="none" spc="-10" normalizeH="0" baseline="0" noProof="0">
                <a:ln>
                  <a:noFill/>
                </a:ln>
                <a:solidFill>
                  <a:srgbClr val="5D5E60"/>
                </a:solidFill>
                <a:effectLst/>
                <a:uLnTx/>
                <a:uFillTx/>
                <a:latin typeface="Calibri" panose="020F0502020204030204"/>
                <a:ea typeface="+mn-ea"/>
                <a:cs typeface="Trebuchet MS"/>
              </a:rPr>
              <a:t>Dollars</a:t>
            </a:r>
            <a:endParaRPr kumimoji="0" sz="1800" b="0" i="0" u="none" strike="noStrike" kern="1200" cap="none" spc="0" normalizeH="0" baseline="0" noProof="0">
              <a:ln>
                <a:noFill/>
              </a:ln>
              <a:solidFill>
                <a:srgbClr val="000000"/>
              </a:solidFill>
              <a:effectLst/>
              <a:uLnTx/>
              <a:uFillTx/>
              <a:latin typeface="Calibri" panose="020F0502020204030204"/>
              <a:ea typeface="+mn-ea"/>
              <a:cs typeface="Trebuchet MS"/>
            </a:endParaRPr>
          </a:p>
        </p:txBody>
      </p:sp>
      <p:grpSp>
        <p:nvGrpSpPr>
          <p:cNvPr id="52" name="Group 51">
            <a:extLst>
              <a:ext uri="{FF2B5EF4-FFF2-40B4-BE49-F238E27FC236}">
                <a16:creationId xmlns:a16="http://schemas.microsoft.com/office/drawing/2014/main" id="{6F9C3304-47E9-F012-B773-5E0C75BA0455}"/>
              </a:ext>
            </a:extLst>
          </p:cNvPr>
          <p:cNvGrpSpPr/>
          <p:nvPr/>
        </p:nvGrpSpPr>
        <p:grpSpPr>
          <a:xfrm>
            <a:off x="1730949" y="2769137"/>
            <a:ext cx="8191984" cy="2775254"/>
            <a:chOff x="1742238" y="2789337"/>
            <a:chExt cx="5825067" cy="1957847"/>
          </a:xfrm>
        </p:grpSpPr>
        <p:cxnSp>
          <p:nvCxnSpPr>
            <p:cNvPr id="36" name="Straight Connector 35">
              <a:extLst>
                <a:ext uri="{FF2B5EF4-FFF2-40B4-BE49-F238E27FC236}">
                  <a16:creationId xmlns:a16="http://schemas.microsoft.com/office/drawing/2014/main" id="{3FA66BF8-669A-9DEF-5E1C-C36431DD6919}"/>
                </a:ext>
              </a:extLst>
            </p:cNvPr>
            <p:cNvCxnSpPr>
              <a:cxnSpLocks/>
            </p:cNvCxnSpPr>
            <p:nvPr/>
          </p:nvCxnSpPr>
          <p:spPr>
            <a:xfrm flipH="1">
              <a:off x="1742238" y="4747184"/>
              <a:ext cx="5825067"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9DFD69D-EE77-4CEA-979A-BBBA386371FF}"/>
                </a:ext>
              </a:extLst>
            </p:cNvPr>
            <p:cNvCxnSpPr>
              <a:cxnSpLocks/>
            </p:cNvCxnSpPr>
            <p:nvPr/>
          </p:nvCxnSpPr>
          <p:spPr>
            <a:xfrm flipH="1">
              <a:off x="1742238" y="4502454"/>
              <a:ext cx="5825067"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5113541-78E2-9EE5-FD21-0CAFF4F21073}"/>
                </a:ext>
              </a:extLst>
            </p:cNvPr>
            <p:cNvCxnSpPr>
              <a:cxnSpLocks/>
            </p:cNvCxnSpPr>
            <p:nvPr/>
          </p:nvCxnSpPr>
          <p:spPr>
            <a:xfrm flipH="1">
              <a:off x="1742238" y="4257723"/>
              <a:ext cx="5825067"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AE11516-7BE9-C1A6-01CD-9553E2CED16E}"/>
                </a:ext>
              </a:extLst>
            </p:cNvPr>
            <p:cNvCxnSpPr>
              <a:cxnSpLocks/>
            </p:cNvCxnSpPr>
            <p:nvPr/>
          </p:nvCxnSpPr>
          <p:spPr>
            <a:xfrm flipH="1">
              <a:off x="1742238" y="4012992"/>
              <a:ext cx="5825067"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586A7DA-AA55-BAD1-CA9D-098298A8E05E}"/>
                </a:ext>
              </a:extLst>
            </p:cNvPr>
            <p:cNvCxnSpPr>
              <a:cxnSpLocks/>
            </p:cNvCxnSpPr>
            <p:nvPr/>
          </p:nvCxnSpPr>
          <p:spPr>
            <a:xfrm flipH="1">
              <a:off x="1742238" y="3768261"/>
              <a:ext cx="5825067"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570A804-8508-F6BB-F2D4-4FEBF9EC0DF3}"/>
                </a:ext>
              </a:extLst>
            </p:cNvPr>
            <p:cNvCxnSpPr>
              <a:cxnSpLocks/>
            </p:cNvCxnSpPr>
            <p:nvPr/>
          </p:nvCxnSpPr>
          <p:spPr>
            <a:xfrm flipH="1">
              <a:off x="1742238" y="3523530"/>
              <a:ext cx="5825067"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E44AF9E-7AEC-C345-B85B-FF60FE17CFA2}"/>
                </a:ext>
              </a:extLst>
            </p:cNvPr>
            <p:cNvCxnSpPr>
              <a:cxnSpLocks/>
            </p:cNvCxnSpPr>
            <p:nvPr/>
          </p:nvCxnSpPr>
          <p:spPr>
            <a:xfrm flipH="1">
              <a:off x="1742238" y="3278799"/>
              <a:ext cx="5825067"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F539C94-972E-B977-A2AB-E103170882CD}"/>
                </a:ext>
              </a:extLst>
            </p:cNvPr>
            <p:cNvCxnSpPr>
              <a:cxnSpLocks/>
            </p:cNvCxnSpPr>
            <p:nvPr/>
          </p:nvCxnSpPr>
          <p:spPr>
            <a:xfrm flipH="1">
              <a:off x="1742238" y="3034068"/>
              <a:ext cx="5825067"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10D1DFC-6BC4-5D22-C665-559C367C1BDB}"/>
                </a:ext>
              </a:extLst>
            </p:cNvPr>
            <p:cNvCxnSpPr>
              <a:cxnSpLocks/>
            </p:cNvCxnSpPr>
            <p:nvPr/>
          </p:nvCxnSpPr>
          <p:spPr>
            <a:xfrm flipH="1">
              <a:off x="1742238" y="2789337"/>
              <a:ext cx="5825067"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 name="Rectangle: Top Corners Rounded 2">
            <a:extLst>
              <a:ext uri="{FF2B5EF4-FFF2-40B4-BE49-F238E27FC236}">
                <a16:creationId xmlns:a16="http://schemas.microsoft.com/office/drawing/2014/main" id="{2B528AA9-466F-B59E-C462-E50C1BF43349}"/>
              </a:ext>
            </a:extLst>
          </p:cNvPr>
          <p:cNvSpPr/>
          <p:nvPr/>
        </p:nvSpPr>
        <p:spPr>
          <a:xfrm>
            <a:off x="2076087" y="4339290"/>
            <a:ext cx="998331" cy="1209687"/>
          </a:xfrm>
          <a:prstGeom prst="round2Same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Top Corners Rounded 10">
            <a:extLst>
              <a:ext uri="{FF2B5EF4-FFF2-40B4-BE49-F238E27FC236}">
                <a16:creationId xmlns:a16="http://schemas.microsoft.com/office/drawing/2014/main" id="{984AC271-C0E3-574D-8439-A14832270501}"/>
              </a:ext>
            </a:extLst>
          </p:cNvPr>
          <p:cNvSpPr/>
          <p:nvPr/>
        </p:nvSpPr>
        <p:spPr>
          <a:xfrm>
            <a:off x="3358459" y="3903951"/>
            <a:ext cx="998331" cy="1645026"/>
          </a:xfrm>
          <a:prstGeom prst="round2Same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Top Corners Rounded 26">
            <a:extLst>
              <a:ext uri="{FF2B5EF4-FFF2-40B4-BE49-F238E27FC236}">
                <a16:creationId xmlns:a16="http://schemas.microsoft.com/office/drawing/2014/main" id="{19CC1747-BF18-D1A8-C9F3-03A51630EC0A}"/>
              </a:ext>
            </a:extLst>
          </p:cNvPr>
          <p:cNvSpPr/>
          <p:nvPr/>
        </p:nvSpPr>
        <p:spPr>
          <a:xfrm>
            <a:off x="4640830" y="3608669"/>
            <a:ext cx="998331" cy="1929790"/>
          </a:xfrm>
          <a:prstGeom prst="round2Same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Top Corners Rounded 27">
            <a:extLst>
              <a:ext uri="{FF2B5EF4-FFF2-40B4-BE49-F238E27FC236}">
                <a16:creationId xmlns:a16="http://schemas.microsoft.com/office/drawing/2014/main" id="{9EB8F46F-B461-9EEE-A0F0-9B87C9029FAD}"/>
              </a:ext>
            </a:extLst>
          </p:cNvPr>
          <p:cNvSpPr/>
          <p:nvPr/>
        </p:nvSpPr>
        <p:spPr>
          <a:xfrm>
            <a:off x="5923202" y="3180150"/>
            <a:ext cx="998331" cy="2358310"/>
          </a:xfrm>
          <a:prstGeom prst="round2Same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Top Corners Rounded 28">
            <a:extLst>
              <a:ext uri="{FF2B5EF4-FFF2-40B4-BE49-F238E27FC236}">
                <a16:creationId xmlns:a16="http://schemas.microsoft.com/office/drawing/2014/main" id="{9FD92B05-74A6-CB27-469B-3DAF1F401FE0}"/>
              </a:ext>
            </a:extLst>
          </p:cNvPr>
          <p:cNvSpPr/>
          <p:nvPr/>
        </p:nvSpPr>
        <p:spPr>
          <a:xfrm>
            <a:off x="7205573" y="2724795"/>
            <a:ext cx="998331" cy="2813664"/>
          </a:xfrm>
          <a:prstGeom prst="round2Same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Top Corners Rounded 33">
            <a:extLst>
              <a:ext uri="{FF2B5EF4-FFF2-40B4-BE49-F238E27FC236}">
                <a16:creationId xmlns:a16="http://schemas.microsoft.com/office/drawing/2014/main" id="{2FED42F0-2D02-2B71-A8B0-FA20F106B3DE}"/>
              </a:ext>
            </a:extLst>
          </p:cNvPr>
          <p:cNvSpPr/>
          <p:nvPr/>
        </p:nvSpPr>
        <p:spPr>
          <a:xfrm>
            <a:off x="8487942" y="2261042"/>
            <a:ext cx="998331" cy="3287934"/>
          </a:xfrm>
          <a:prstGeom prst="round2Same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bject 9">
            <a:extLst>
              <a:ext uri="{FF2B5EF4-FFF2-40B4-BE49-F238E27FC236}">
                <a16:creationId xmlns:a16="http://schemas.microsoft.com/office/drawing/2014/main" id="{29C4C386-73A7-A7F9-6DF1-E6492B2C543C}"/>
              </a:ext>
            </a:extLst>
          </p:cNvPr>
          <p:cNvSpPr txBox="1"/>
          <p:nvPr/>
        </p:nvSpPr>
        <p:spPr>
          <a:xfrm>
            <a:off x="8668691" y="2444852"/>
            <a:ext cx="636832" cy="259044"/>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25" normalizeH="0" baseline="0" noProof="0">
                <a:ln>
                  <a:noFill/>
                </a:ln>
                <a:solidFill>
                  <a:srgbClr val="FFFFFF"/>
                </a:solidFill>
                <a:effectLst/>
                <a:uLnTx/>
                <a:uFillTx/>
                <a:latin typeface="Calibri" panose="020F0502020204030204"/>
                <a:ea typeface="+mn-ea"/>
                <a:cs typeface="Trebuchet MS"/>
              </a:rPr>
              <a:t>$109.5</a:t>
            </a:r>
            <a:endParaRPr kumimoji="0" sz="1600" b="0" i="0" u="none" strike="noStrike" kern="1200" cap="none" spc="0" normalizeH="0" baseline="0" noProof="0">
              <a:ln>
                <a:noFill/>
              </a:ln>
              <a:solidFill>
                <a:srgbClr val="000000"/>
              </a:solidFill>
              <a:effectLst/>
              <a:uLnTx/>
              <a:uFillTx/>
              <a:latin typeface="Calibri" panose="020F0502020204030204"/>
              <a:ea typeface="+mn-ea"/>
              <a:cs typeface="Trebuchet MS"/>
            </a:endParaRPr>
          </a:p>
        </p:txBody>
      </p:sp>
      <p:sp>
        <p:nvSpPr>
          <p:cNvPr id="47" name="object 9">
            <a:extLst>
              <a:ext uri="{FF2B5EF4-FFF2-40B4-BE49-F238E27FC236}">
                <a16:creationId xmlns:a16="http://schemas.microsoft.com/office/drawing/2014/main" id="{7EDD02C1-B5A5-CF10-19DB-83EC72DE1C9B}"/>
              </a:ext>
            </a:extLst>
          </p:cNvPr>
          <p:cNvSpPr txBox="1"/>
          <p:nvPr/>
        </p:nvSpPr>
        <p:spPr>
          <a:xfrm>
            <a:off x="7390675" y="2950924"/>
            <a:ext cx="636832" cy="259044"/>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25" normalizeH="0" baseline="0" noProof="0">
                <a:ln>
                  <a:noFill/>
                </a:ln>
                <a:solidFill>
                  <a:srgbClr val="FFFFFF"/>
                </a:solidFill>
                <a:effectLst/>
                <a:uLnTx/>
                <a:uFillTx/>
                <a:latin typeface="Calibri" panose="020F0502020204030204"/>
                <a:ea typeface="+mn-ea"/>
                <a:cs typeface="Trebuchet MS"/>
              </a:rPr>
              <a:t>$</a:t>
            </a:r>
            <a:r>
              <a:rPr kumimoji="0" lang="en-US" sz="1600" b="1" i="0" u="none" strike="noStrike" kern="1200" cap="none" spc="-25" normalizeH="0" baseline="0" noProof="0">
                <a:ln>
                  <a:noFill/>
                </a:ln>
                <a:solidFill>
                  <a:srgbClr val="FFFFFF"/>
                </a:solidFill>
                <a:effectLst/>
                <a:uLnTx/>
                <a:uFillTx/>
                <a:latin typeface="Calibri" panose="020F0502020204030204"/>
                <a:ea typeface="+mn-ea"/>
                <a:cs typeface="Trebuchet MS"/>
              </a:rPr>
              <a:t>93.5</a:t>
            </a:r>
            <a:endParaRPr kumimoji="0" sz="1600" b="0" i="0" u="none" strike="noStrike" kern="1200" cap="none" spc="0" normalizeH="0" baseline="0" noProof="0">
              <a:ln>
                <a:noFill/>
              </a:ln>
              <a:solidFill>
                <a:srgbClr val="000000"/>
              </a:solidFill>
              <a:effectLst/>
              <a:uLnTx/>
              <a:uFillTx/>
              <a:latin typeface="Calibri" panose="020F0502020204030204"/>
              <a:ea typeface="+mn-ea"/>
              <a:cs typeface="Trebuchet MS"/>
            </a:endParaRPr>
          </a:p>
        </p:txBody>
      </p:sp>
      <p:sp>
        <p:nvSpPr>
          <p:cNvPr id="48" name="object 9">
            <a:extLst>
              <a:ext uri="{FF2B5EF4-FFF2-40B4-BE49-F238E27FC236}">
                <a16:creationId xmlns:a16="http://schemas.microsoft.com/office/drawing/2014/main" id="{4CDBD999-AE8C-7D0B-1609-3B51192FFD84}"/>
              </a:ext>
            </a:extLst>
          </p:cNvPr>
          <p:cNvSpPr txBox="1"/>
          <p:nvPr/>
        </p:nvSpPr>
        <p:spPr>
          <a:xfrm>
            <a:off x="6088639" y="3405109"/>
            <a:ext cx="636832" cy="259044"/>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25" normalizeH="0" baseline="0" noProof="0">
                <a:ln>
                  <a:noFill/>
                </a:ln>
                <a:solidFill>
                  <a:srgbClr val="FFFFFF"/>
                </a:solidFill>
                <a:effectLst/>
                <a:uLnTx/>
                <a:uFillTx/>
                <a:latin typeface="Calibri" panose="020F0502020204030204"/>
                <a:ea typeface="+mn-ea"/>
                <a:cs typeface="Trebuchet MS"/>
              </a:rPr>
              <a:t>$</a:t>
            </a:r>
            <a:r>
              <a:rPr kumimoji="0" lang="en-US" sz="1600" b="1" i="0" u="none" strike="noStrike" kern="1200" cap="none" spc="-25" normalizeH="0" baseline="0" noProof="0">
                <a:ln>
                  <a:noFill/>
                </a:ln>
                <a:solidFill>
                  <a:srgbClr val="FFFFFF"/>
                </a:solidFill>
                <a:effectLst/>
                <a:uLnTx/>
                <a:uFillTx/>
                <a:latin typeface="Calibri" panose="020F0502020204030204"/>
                <a:ea typeface="+mn-ea"/>
                <a:cs typeface="Trebuchet MS"/>
              </a:rPr>
              <a:t>79.8</a:t>
            </a:r>
            <a:endParaRPr kumimoji="0" sz="1600" b="0" i="0" u="none" strike="noStrike" kern="1200" cap="none" spc="0" normalizeH="0" baseline="0" noProof="0">
              <a:ln>
                <a:noFill/>
              </a:ln>
              <a:solidFill>
                <a:srgbClr val="000000"/>
              </a:solidFill>
              <a:effectLst/>
              <a:uLnTx/>
              <a:uFillTx/>
              <a:latin typeface="Calibri" panose="020F0502020204030204"/>
              <a:ea typeface="+mn-ea"/>
              <a:cs typeface="Trebuchet MS"/>
            </a:endParaRPr>
          </a:p>
        </p:txBody>
      </p:sp>
      <p:sp>
        <p:nvSpPr>
          <p:cNvPr id="49" name="object 9">
            <a:extLst>
              <a:ext uri="{FF2B5EF4-FFF2-40B4-BE49-F238E27FC236}">
                <a16:creationId xmlns:a16="http://schemas.microsoft.com/office/drawing/2014/main" id="{7B74F1DF-42F6-8ED0-BFAA-52E2F9918DD5}"/>
              </a:ext>
            </a:extLst>
          </p:cNvPr>
          <p:cNvSpPr txBox="1"/>
          <p:nvPr/>
        </p:nvSpPr>
        <p:spPr>
          <a:xfrm>
            <a:off x="4801078" y="3836625"/>
            <a:ext cx="636832" cy="259044"/>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25" normalizeH="0" baseline="0" noProof="0">
                <a:ln>
                  <a:noFill/>
                </a:ln>
                <a:solidFill>
                  <a:srgbClr val="FFFFFF"/>
                </a:solidFill>
                <a:effectLst/>
                <a:uLnTx/>
                <a:uFillTx/>
                <a:latin typeface="Calibri" panose="020F0502020204030204"/>
                <a:ea typeface="+mn-ea"/>
                <a:cs typeface="Trebuchet MS"/>
              </a:rPr>
              <a:t>$</a:t>
            </a:r>
            <a:r>
              <a:rPr kumimoji="0" lang="en-US" sz="1600" b="1" i="0" u="none" strike="noStrike" kern="1200" cap="none" spc="-25" normalizeH="0" baseline="0" noProof="0">
                <a:ln>
                  <a:noFill/>
                </a:ln>
                <a:solidFill>
                  <a:srgbClr val="FFFFFF"/>
                </a:solidFill>
                <a:effectLst/>
                <a:uLnTx/>
                <a:uFillTx/>
                <a:latin typeface="Calibri" panose="020F0502020204030204"/>
                <a:ea typeface="+mn-ea"/>
                <a:cs typeface="Trebuchet MS"/>
              </a:rPr>
              <a:t>64.8</a:t>
            </a:r>
            <a:endParaRPr kumimoji="0" sz="1600" b="0" i="0" u="none" strike="noStrike" kern="1200" cap="none" spc="0" normalizeH="0" baseline="0" noProof="0">
              <a:ln>
                <a:noFill/>
              </a:ln>
              <a:solidFill>
                <a:srgbClr val="000000"/>
              </a:solidFill>
              <a:effectLst/>
              <a:uLnTx/>
              <a:uFillTx/>
              <a:latin typeface="Calibri" panose="020F0502020204030204"/>
              <a:ea typeface="+mn-ea"/>
              <a:cs typeface="Trebuchet MS"/>
            </a:endParaRPr>
          </a:p>
        </p:txBody>
      </p:sp>
      <p:sp>
        <p:nvSpPr>
          <p:cNvPr id="50" name="object 9">
            <a:extLst>
              <a:ext uri="{FF2B5EF4-FFF2-40B4-BE49-F238E27FC236}">
                <a16:creationId xmlns:a16="http://schemas.microsoft.com/office/drawing/2014/main" id="{50EC283C-78D4-1E94-548F-72B4A8179BDD}"/>
              </a:ext>
            </a:extLst>
          </p:cNvPr>
          <p:cNvSpPr txBox="1"/>
          <p:nvPr/>
        </p:nvSpPr>
        <p:spPr>
          <a:xfrm>
            <a:off x="3525883" y="4116568"/>
            <a:ext cx="636832" cy="259044"/>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25" normalizeH="0" baseline="0" noProof="0">
                <a:ln>
                  <a:noFill/>
                </a:ln>
                <a:solidFill>
                  <a:srgbClr val="FFFFFF"/>
                </a:solidFill>
                <a:effectLst/>
                <a:uLnTx/>
                <a:uFillTx/>
                <a:latin typeface="Calibri" panose="020F0502020204030204"/>
                <a:ea typeface="+mn-ea"/>
                <a:cs typeface="Trebuchet MS"/>
              </a:rPr>
              <a:t>$</a:t>
            </a:r>
            <a:r>
              <a:rPr kumimoji="0" lang="en-US" sz="1600" b="1" i="0" u="none" strike="noStrike" kern="1200" cap="none" spc="-25" normalizeH="0" baseline="0" noProof="0">
                <a:ln>
                  <a:noFill/>
                </a:ln>
                <a:solidFill>
                  <a:srgbClr val="FFFFFF"/>
                </a:solidFill>
                <a:effectLst/>
                <a:uLnTx/>
                <a:uFillTx/>
                <a:latin typeface="Calibri" panose="020F0502020204030204"/>
                <a:ea typeface="+mn-ea"/>
                <a:cs typeface="Trebuchet MS"/>
              </a:rPr>
              <a:t>54.4</a:t>
            </a:r>
            <a:endParaRPr kumimoji="0" sz="1600" b="0" i="0" u="none" strike="noStrike" kern="1200" cap="none" spc="0" normalizeH="0" baseline="0" noProof="0">
              <a:ln>
                <a:noFill/>
              </a:ln>
              <a:solidFill>
                <a:srgbClr val="000000"/>
              </a:solidFill>
              <a:effectLst/>
              <a:uLnTx/>
              <a:uFillTx/>
              <a:latin typeface="Calibri" panose="020F0502020204030204"/>
              <a:ea typeface="+mn-ea"/>
              <a:cs typeface="Trebuchet MS"/>
            </a:endParaRPr>
          </a:p>
        </p:txBody>
      </p:sp>
      <p:sp>
        <p:nvSpPr>
          <p:cNvPr id="51" name="object 9">
            <a:extLst>
              <a:ext uri="{FF2B5EF4-FFF2-40B4-BE49-F238E27FC236}">
                <a16:creationId xmlns:a16="http://schemas.microsoft.com/office/drawing/2014/main" id="{36BBED7F-E9C6-619C-9F39-BD3A46E847D6}"/>
              </a:ext>
            </a:extLst>
          </p:cNvPr>
          <p:cNvSpPr txBox="1"/>
          <p:nvPr/>
        </p:nvSpPr>
        <p:spPr>
          <a:xfrm>
            <a:off x="2256836" y="4538419"/>
            <a:ext cx="636832" cy="259044"/>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25" normalizeH="0" baseline="0" noProof="0">
                <a:ln>
                  <a:noFill/>
                </a:ln>
                <a:solidFill>
                  <a:srgbClr val="FFFFFF"/>
                </a:solidFill>
                <a:effectLst/>
                <a:uLnTx/>
                <a:uFillTx/>
                <a:latin typeface="Calibri" panose="020F0502020204030204"/>
                <a:ea typeface="+mn-ea"/>
                <a:cs typeface="Trebuchet MS"/>
              </a:rPr>
              <a:t>$</a:t>
            </a:r>
            <a:r>
              <a:rPr kumimoji="0" lang="en-US" sz="1600" b="1" i="0" u="none" strike="noStrike" kern="1200" cap="none" spc="-25" normalizeH="0" baseline="0" noProof="0">
                <a:ln>
                  <a:noFill/>
                </a:ln>
                <a:solidFill>
                  <a:srgbClr val="FFFFFF"/>
                </a:solidFill>
                <a:effectLst/>
                <a:uLnTx/>
                <a:uFillTx/>
                <a:latin typeface="Calibri" panose="020F0502020204030204"/>
                <a:ea typeface="+mn-ea"/>
                <a:cs typeface="Trebuchet MS"/>
              </a:rPr>
              <a:t>40.7</a:t>
            </a:r>
            <a:endParaRPr kumimoji="0" sz="1600" b="0" i="0" u="none" strike="noStrike" kern="1200" cap="none" spc="0" normalizeH="0" baseline="0" noProof="0">
              <a:ln>
                <a:noFill/>
              </a:ln>
              <a:solidFill>
                <a:srgbClr val="000000"/>
              </a:solidFill>
              <a:effectLst/>
              <a:uLnTx/>
              <a:uFillTx/>
              <a:latin typeface="Calibri" panose="020F0502020204030204"/>
              <a:ea typeface="+mn-ea"/>
              <a:cs typeface="Trebuchet MS"/>
            </a:endParaRPr>
          </a:p>
        </p:txBody>
      </p:sp>
      <p:sp>
        <p:nvSpPr>
          <p:cNvPr id="54" name="TextBox 53">
            <a:extLst>
              <a:ext uri="{FF2B5EF4-FFF2-40B4-BE49-F238E27FC236}">
                <a16:creationId xmlns:a16="http://schemas.microsoft.com/office/drawing/2014/main" id="{B375D5FA-8AE0-FE94-378B-A62D8D74825D}"/>
              </a:ext>
            </a:extLst>
          </p:cNvPr>
          <p:cNvSpPr txBox="1"/>
          <p:nvPr/>
        </p:nvSpPr>
        <p:spPr>
          <a:xfrm>
            <a:off x="2076087" y="5643941"/>
            <a:ext cx="9983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5" normalizeH="0" baseline="0" noProof="0">
                <a:ln>
                  <a:noFill/>
                </a:ln>
                <a:solidFill>
                  <a:srgbClr val="000000"/>
                </a:solidFill>
                <a:effectLst/>
                <a:uLnTx/>
                <a:uFillTx/>
                <a:latin typeface="Calibri" panose="020F0502020204030204"/>
                <a:ea typeface="+mn-ea"/>
                <a:cs typeface="Trebuchet MS"/>
              </a:rPr>
              <a:t>2018</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66BD426F-DC9F-BBB3-C5AB-5F9DCA52226D}"/>
              </a:ext>
            </a:extLst>
          </p:cNvPr>
          <p:cNvSpPr txBox="1"/>
          <p:nvPr/>
        </p:nvSpPr>
        <p:spPr>
          <a:xfrm>
            <a:off x="3358458" y="5643941"/>
            <a:ext cx="9983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5" normalizeH="0" baseline="0" noProof="0">
                <a:ln>
                  <a:noFill/>
                </a:ln>
                <a:solidFill>
                  <a:srgbClr val="000000"/>
                </a:solidFill>
                <a:effectLst/>
                <a:uLnTx/>
                <a:uFillTx/>
                <a:latin typeface="Calibri" panose="020F0502020204030204"/>
                <a:ea typeface="+mn-ea"/>
                <a:cs typeface="Trebuchet MS"/>
              </a:rPr>
              <a:t>2020</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469CDFE3-D6B9-E357-3928-69ECA0DBFA0C}"/>
              </a:ext>
            </a:extLst>
          </p:cNvPr>
          <p:cNvSpPr txBox="1"/>
          <p:nvPr/>
        </p:nvSpPr>
        <p:spPr>
          <a:xfrm>
            <a:off x="4640829" y="5643941"/>
            <a:ext cx="9983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5" normalizeH="0" baseline="0" noProof="0">
                <a:ln>
                  <a:noFill/>
                </a:ln>
                <a:solidFill>
                  <a:srgbClr val="000000"/>
                </a:solidFill>
                <a:effectLst/>
                <a:uLnTx/>
                <a:uFillTx/>
                <a:latin typeface="Calibri" panose="020F0502020204030204"/>
                <a:ea typeface="+mn-ea"/>
                <a:cs typeface="Trebuchet MS"/>
              </a:rPr>
              <a:t>2022</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5220AD3C-A165-93CE-A94D-CEB6F4C5D53E}"/>
              </a:ext>
            </a:extLst>
          </p:cNvPr>
          <p:cNvSpPr txBox="1"/>
          <p:nvPr/>
        </p:nvSpPr>
        <p:spPr>
          <a:xfrm>
            <a:off x="5923200" y="5643941"/>
            <a:ext cx="9983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5" normalizeH="0" baseline="0" noProof="0">
                <a:ln>
                  <a:noFill/>
                </a:ln>
                <a:solidFill>
                  <a:srgbClr val="000000"/>
                </a:solidFill>
                <a:effectLst/>
                <a:uLnTx/>
                <a:uFillTx/>
                <a:latin typeface="Calibri" panose="020F0502020204030204"/>
                <a:ea typeface="+mn-ea"/>
                <a:cs typeface="Trebuchet MS"/>
              </a:rPr>
              <a:t>2024</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FAD4FB62-CB6D-B667-F418-A030DD2A57B3}"/>
              </a:ext>
            </a:extLst>
          </p:cNvPr>
          <p:cNvSpPr txBox="1"/>
          <p:nvPr/>
        </p:nvSpPr>
        <p:spPr>
          <a:xfrm>
            <a:off x="7205571" y="5643941"/>
            <a:ext cx="9983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5" normalizeH="0" baseline="0" noProof="0">
                <a:ln>
                  <a:noFill/>
                </a:ln>
                <a:solidFill>
                  <a:srgbClr val="000000"/>
                </a:solidFill>
                <a:effectLst/>
                <a:uLnTx/>
                <a:uFillTx/>
                <a:latin typeface="Calibri" panose="020F0502020204030204"/>
                <a:ea typeface="+mn-ea"/>
                <a:cs typeface="Trebuchet MS"/>
              </a:rPr>
              <a:t>2026</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F1AED0B7-1F83-112F-891D-D264ED09EBC4}"/>
              </a:ext>
            </a:extLst>
          </p:cNvPr>
          <p:cNvSpPr txBox="1"/>
          <p:nvPr/>
        </p:nvSpPr>
        <p:spPr>
          <a:xfrm>
            <a:off x="8487941" y="5643941"/>
            <a:ext cx="9983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5" normalizeH="0" baseline="0" noProof="0">
                <a:ln>
                  <a:noFill/>
                </a:ln>
                <a:solidFill>
                  <a:srgbClr val="000000"/>
                </a:solidFill>
                <a:effectLst/>
                <a:uLnTx/>
                <a:uFillTx/>
                <a:latin typeface="Calibri" panose="020F0502020204030204"/>
                <a:ea typeface="+mn-ea"/>
                <a:cs typeface="Trebuchet MS"/>
              </a:rPr>
              <a:t>2028</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44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1E5BC07-3292-B652-D356-1E1B64D2869A}"/>
              </a:ext>
            </a:extLst>
          </p:cNvPr>
          <p:cNvSpPr/>
          <p:nvPr/>
        </p:nvSpPr>
        <p:spPr>
          <a:xfrm>
            <a:off x="609600" y="4563484"/>
            <a:ext cx="11001909" cy="15599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48278B9-8749-307F-7007-8A4E84FB8CB3}"/>
              </a:ext>
            </a:extLst>
          </p:cNvPr>
          <p:cNvSpPr>
            <a:spLocks noGrp="1"/>
          </p:cNvSpPr>
          <p:nvPr>
            <p:ph type="title"/>
          </p:nvPr>
        </p:nvSpPr>
        <p:spPr>
          <a:xfrm>
            <a:off x="609600" y="857365"/>
            <a:ext cx="10871200" cy="1032719"/>
          </a:xfrm>
        </p:spPr>
        <p:txBody>
          <a:bodyPr/>
          <a:lstStyle/>
          <a:p>
            <a:r>
              <a:rPr lang="en-US" dirty="0"/>
              <a:t>West Virginia Agencies Leverage Sourcewell </a:t>
            </a:r>
            <a:br>
              <a:rPr lang="en-US" sz="4000" dirty="0"/>
            </a:br>
            <a:r>
              <a:rPr lang="en-US" sz="2000" dirty="0"/>
              <a:t>(FY ‘22-‘23 thru March ‘26)</a:t>
            </a:r>
            <a:endParaRPr lang="en-US" sz="4000" dirty="0"/>
          </a:p>
        </p:txBody>
      </p:sp>
      <p:sp>
        <p:nvSpPr>
          <p:cNvPr id="2" name="Text Placeholder 1">
            <a:extLst>
              <a:ext uri="{FF2B5EF4-FFF2-40B4-BE49-F238E27FC236}">
                <a16:creationId xmlns:a16="http://schemas.microsoft.com/office/drawing/2014/main" id="{026E4649-8BB0-ED96-FAF9-4EBAB6CA4AF9}"/>
              </a:ext>
            </a:extLst>
          </p:cNvPr>
          <p:cNvSpPr>
            <a:spLocks noGrp="1"/>
          </p:cNvSpPr>
          <p:nvPr>
            <p:ph type="body" sz="quarter" idx="11"/>
          </p:nvPr>
        </p:nvSpPr>
        <p:spPr/>
        <p:txBody>
          <a:bodyPr/>
          <a:lstStyle/>
          <a:p>
            <a:r>
              <a:rPr lang="en-US" dirty="0"/>
              <a:t>Source: Internal data, Sourcewell (2026)</a:t>
            </a:r>
          </a:p>
        </p:txBody>
      </p:sp>
      <p:sp>
        <p:nvSpPr>
          <p:cNvPr id="3" name="Text Placeholder 2">
            <a:extLst>
              <a:ext uri="{FF2B5EF4-FFF2-40B4-BE49-F238E27FC236}">
                <a16:creationId xmlns:a16="http://schemas.microsoft.com/office/drawing/2014/main" id="{9508FCC1-ED88-837F-2510-87088187C6E5}"/>
              </a:ext>
            </a:extLst>
          </p:cNvPr>
          <p:cNvSpPr>
            <a:spLocks noGrp="1"/>
          </p:cNvSpPr>
          <p:nvPr>
            <p:ph type="body" sz="quarter" idx="10"/>
          </p:nvPr>
        </p:nvSpPr>
        <p:spPr>
          <a:xfrm>
            <a:off x="609600" y="2107318"/>
            <a:ext cx="10972800" cy="563514"/>
          </a:xfrm>
        </p:spPr>
        <p:txBody>
          <a:bodyPr/>
          <a:lstStyle/>
          <a:p>
            <a:pPr algn="ctr"/>
            <a:r>
              <a:rPr lang="en-US" dirty="0"/>
              <a:t>Local Government &amp; Special Districts</a:t>
            </a:r>
          </a:p>
        </p:txBody>
      </p:sp>
      <p:sp>
        <p:nvSpPr>
          <p:cNvPr id="4" name="Rectangle 3">
            <a:extLst>
              <a:ext uri="{FF2B5EF4-FFF2-40B4-BE49-F238E27FC236}">
                <a16:creationId xmlns:a16="http://schemas.microsoft.com/office/drawing/2014/main" id="{16FA66D1-D1E3-BE0E-2FBB-F3EBE7BDCB0E}"/>
              </a:ext>
            </a:extLst>
          </p:cNvPr>
          <p:cNvSpPr/>
          <p:nvPr/>
        </p:nvSpPr>
        <p:spPr>
          <a:xfrm>
            <a:off x="609600" y="2753798"/>
            <a:ext cx="3479515" cy="155991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7F09514-D8BC-7694-01CD-CC8B2A1A6B81}"/>
              </a:ext>
            </a:extLst>
          </p:cNvPr>
          <p:cNvSpPr/>
          <p:nvPr/>
        </p:nvSpPr>
        <p:spPr>
          <a:xfrm>
            <a:off x="4356242" y="2753798"/>
            <a:ext cx="3479515" cy="15599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6C0FBC-5874-D926-7499-3475AF28F947}"/>
              </a:ext>
            </a:extLst>
          </p:cNvPr>
          <p:cNvSpPr/>
          <p:nvPr/>
        </p:nvSpPr>
        <p:spPr>
          <a:xfrm>
            <a:off x="8102884" y="2753798"/>
            <a:ext cx="3479515" cy="155991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B0A071B-1EEE-F1B6-1DE4-E8B145C9FA7E}"/>
              </a:ext>
            </a:extLst>
          </p:cNvPr>
          <p:cNvSpPr txBox="1"/>
          <p:nvPr/>
        </p:nvSpPr>
        <p:spPr>
          <a:xfrm>
            <a:off x="875016" y="2901616"/>
            <a:ext cx="2948683" cy="830997"/>
          </a:xfrm>
          <a:prstGeom prst="rect">
            <a:avLst/>
          </a:prstGeom>
          <a:noFill/>
        </p:spPr>
        <p:txBody>
          <a:bodyPr wrap="square" rtlCol="0">
            <a:spAutoFit/>
          </a:bodyPr>
          <a:lstStyle/>
          <a:p>
            <a:pPr algn="ctr"/>
            <a:r>
              <a:rPr lang="en-US" sz="4800" b="1" dirty="0">
                <a:solidFill>
                  <a:schemeClr val="bg1"/>
                </a:solidFill>
              </a:rPr>
              <a:t>$64.82M</a:t>
            </a:r>
          </a:p>
        </p:txBody>
      </p:sp>
      <p:sp>
        <p:nvSpPr>
          <p:cNvPr id="9" name="TextBox 8">
            <a:extLst>
              <a:ext uri="{FF2B5EF4-FFF2-40B4-BE49-F238E27FC236}">
                <a16:creationId xmlns:a16="http://schemas.microsoft.com/office/drawing/2014/main" id="{F32E3899-0889-DEA7-3747-003CA4263F29}"/>
              </a:ext>
            </a:extLst>
          </p:cNvPr>
          <p:cNvSpPr txBox="1"/>
          <p:nvPr/>
        </p:nvSpPr>
        <p:spPr>
          <a:xfrm>
            <a:off x="864742" y="3626137"/>
            <a:ext cx="2969231" cy="461665"/>
          </a:xfrm>
          <a:prstGeom prst="rect">
            <a:avLst/>
          </a:prstGeom>
          <a:noFill/>
        </p:spPr>
        <p:txBody>
          <a:bodyPr wrap="square" rtlCol="0">
            <a:spAutoFit/>
          </a:bodyPr>
          <a:lstStyle/>
          <a:p>
            <a:pPr algn="ctr"/>
            <a:r>
              <a:rPr lang="en-US" sz="2400" dirty="0">
                <a:solidFill>
                  <a:schemeClr val="bg1"/>
                </a:solidFill>
              </a:rPr>
              <a:t>Total spend</a:t>
            </a:r>
          </a:p>
        </p:txBody>
      </p:sp>
      <p:sp>
        <p:nvSpPr>
          <p:cNvPr id="11" name="TextBox 10">
            <a:extLst>
              <a:ext uri="{FF2B5EF4-FFF2-40B4-BE49-F238E27FC236}">
                <a16:creationId xmlns:a16="http://schemas.microsoft.com/office/drawing/2014/main" id="{E315F9F4-F469-6534-82AD-03273C836C3F}"/>
              </a:ext>
            </a:extLst>
          </p:cNvPr>
          <p:cNvSpPr txBox="1"/>
          <p:nvPr/>
        </p:nvSpPr>
        <p:spPr>
          <a:xfrm>
            <a:off x="4621658" y="2901616"/>
            <a:ext cx="2948683" cy="830997"/>
          </a:xfrm>
          <a:prstGeom prst="rect">
            <a:avLst/>
          </a:prstGeom>
          <a:noFill/>
        </p:spPr>
        <p:txBody>
          <a:bodyPr wrap="square" rtlCol="0">
            <a:spAutoFit/>
          </a:bodyPr>
          <a:lstStyle/>
          <a:p>
            <a:pPr algn="ctr"/>
            <a:r>
              <a:rPr lang="en-US" sz="4800" b="1" dirty="0">
                <a:solidFill>
                  <a:schemeClr val="bg1"/>
                </a:solidFill>
              </a:rPr>
              <a:t>181</a:t>
            </a:r>
          </a:p>
        </p:txBody>
      </p:sp>
      <p:sp>
        <p:nvSpPr>
          <p:cNvPr id="12" name="TextBox 11">
            <a:extLst>
              <a:ext uri="{FF2B5EF4-FFF2-40B4-BE49-F238E27FC236}">
                <a16:creationId xmlns:a16="http://schemas.microsoft.com/office/drawing/2014/main" id="{F339B408-AFB7-73B7-A847-D177872A8223}"/>
              </a:ext>
            </a:extLst>
          </p:cNvPr>
          <p:cNvSpPr txBox="1"/>
          <p:nvPr/>
        </p:nvSpPr>
        <p:spPr>
          <a:xfrm>
            <a:off x="4611384" y="3626137"/>
            <a:ext cx="2969231" cy="461665"/>
          </a:xfrm>
          <a:prstGeom prst="rect">
            <a:avLst/>
          </a:prstGeom>
          <a:noFill/>
        </p:spPr>
        <p:txBody>
          <a:bodyPr wrap="square" rtlCol="0">
            <a:spAutoFit/>
          </a:bodyPr>
          <a:lstStyle/>
          <a:p>
            <a:pPr algn="ctr"/>
            <a:r>
              <a:rPr lang="en-US" sz="2400" dirty="0">
                <a:solidFill>
                  <a:schemeClr val="bg1"/>
                </a:solidFill>
              </a:rPr>
              <a:t>Contracts utilized</a:t>
            </a:r>
          </a:p>
        </p:txBody>
      </p:sp>
      <p:sp>
        <p:nvSpPr>
          <p:cNvPr id="13" name="TextBox 12">
            <a:extLst>
              <a:ext uri="{FF2B5EF4-FFF2-40B4-BE49-F238E27FC236}">
                <a16:creationId xmlns:a16="http://schemas.microsoft.com/office/drawing/2014/main" id="{A5AF2A4F-CF65-1A6C-F968-0D8EF9F592BB}"/>
              </a:ext>
            </a:extLst>
          </p:cNvPr>
          <p:cNvSpPr txBox="1"/>
          <p:nvPr/>
        </p:nvSpPr>
        <p:spPr>
          <a:xfrm>
            <a:off x="8378575" y="2901616"/>
            <a:ext cx="2948683" cy="830997"/>
          </a:xfrm>
          <a:prstGeom prst="rect">
            <a:avLst/>
          </a:prstGeom>
          <a:noFill/>
        </p:spPr>
        <p:txBody>
          <a:bodyPr wrap="square" rtlCol="0">
            <a:spAutoFit/>
          </a:bodyPr>
          <a:lstStyle/>
          <a:p>
            <a:pPr algn="ctr"/>
            <a:r>
              <a:rPr lang="en-US" sz="4800" b="1" dirty="0">
                <a:solidFill>
                  <a:schemeClr val="bg1"/>
                </a:solidFill>
              </a:rPr>
              <a:t>579</a:t>
            </a:r>
          </a:p>
        </p:txBody>
      </p:sp>
      <p:sp>
        <p:nvSpPr>
          <p:cNvPr id="14" name="TextBox 13">
            <a:extLst>
              <a:ext uri="{FF2B5EF4-FFF2-40B4-BE49-F238E27FC236}">
                <a16:creationId xmlns:a16="http://schemas.microsoft.com/office/drawing/2014/main" id="{5EFEC2EF-08E2-CF46-3DBC-025FB5B2FFFF}"/>
              </a:ext>
            </a:extLst>
          </p:cNvPr>
          <p:cNvSpPr txBox="1"/>
          <p:nvPr/>
        </p:nvSpPr>
        <p:spPr>
          <a:xfrm>
            <a:off x="8368301" y="3626137"/>
            <a:ext cx="2969231" cy="461665"/>
          </a:xfrm>
          <a:prstGeom prst="rect">
            <a:avLst/>
          </a:prstGeom>
          <a:noFill/>
        </p:spPr>
        <p:txBody>
          <a:bodyPr wrap="square" rtlCol="0">
            <a:spAutoFit/>
          </a:bodyPr>
          <a:lstStyle/>
          <a:p>
            <a:pPr algn="ctr"/>
            <a:r>
              <a:rPr lang="en-US" sz="2400" dirty="0">
                <a:solidFill>
                  <a:schemeClr val="bg1"/>
                </a:solidFill>
              </a:rPr>
              <a:t>Registered agencies</a:t>
            </a:r>
          </a:p>
        </p:txBody>
      </p:sp>
      <p:sp>
        <p:nvSpPr>
          <p:cNvPr id="15" name="Text Placeholder 2">
            <a:extLst>
              <a:ext uri="{FF2B5EF4-FFF2-40B4-BE49-F238E27FC236}">
                <a16:creationId xmlns:a16="http://schemas.microsoft.com/office/drawing/2014/main" id="{5D9E7EB4-80F6-640C-17F6-EA30D8599EA5}"/>
              </a:ext>
            </a:extLst>
          </p:cNvPr>
          <p:cNvSpPr txBox="1">
            <a:spLocks/>
          </p:cNvSpPr>
          <p:nvPr/>
        </p:nvSpPr>
        <p:spPr>
          <a:xfrm>
            <a:off x="609600" y="4739159"/>
            <a:ext cx="10972800" cy="563514"/>
          </a:xfrm>
          <a:prstGeom prst="rect">
            <a:avLst/>
          </a:prstGeom>
        </p:spPr>
        <p:txBody>
          <a:bodyPr vert="horz" lIns="0" tIns="0" rIns="0" bIns="0" rtlCol="0">
            <a:noAutofit/>
          </a:bodyPr>
          <a:lstStyle>
            <a:lvl1pPr marL="0" indent="0" algn="l" defTabSz="1219170" rtl="0" eaLnBrk="1" latinLnBrk="0" hangingPunct="1">
              <a:lnSpc>
                <a:spcPct val="100000"/>
              </a:lnSpc>
              <a:spcBef>
                <a:spcPts val="800"/>
              </a:spcBef>
              <a:buSzPct val="80000"/>
              <a:buFont typeface="Wingdings" panose="05000000000000000000" pitchFamily="2" charset="2"/>
              <a:buNone/>
              <a:defRPr sz="3200" b="0" i="0" kern="1200">
                <a:solidFill>
                  <a:schemeClr val="tx1"/>
                </a:solidFill>
                <a:latin typeface="+mn-lt"/>
                <a:ea typeface="Calibri" panose="020F0502020204030204" pitchFamily="34" charset="0"/>
                <a:cs typeface="Calibri" panose="020F0502020204030204" pitchFamily="34" charset="0"/>
              </a:defRPr>
            </a:lvl1pPr>
            <a:lvl2pPr marL="346075" indent="-346075" algn="l" defTabSz="1219170" rtl="0" eaLnBrk="1" latinLnBrk="0" hangingPunct="1">
              <a:lnSpc>
                <a:spcPct val="100000"/>
              </a:lnSpc>
              <a:spcBef>
                <a:spcPts val="800"/>
              </a:spcBef>
              <a:buSzPct val="80000"/>
              <a:buFont typeface="Wingdings" panose="05000000000000000000" pitchFamily="2" charset="2"/>
              <a:buChar char="§"/>
              <a:tabLst/>
              <a:defRPr sz="3200" b="0" i="0" kern="1200">
                <a:solidFill>
                  <a:schemeClr val="tx1"/>
                </a:solidFill>
                <a:latin typeface="+mn-lt"/>
                <a:ea typeface="Calibri" panose="020F0502020204030204" pitchFamily="34" charset="0"/>
                <a:cs typeface="Calibri" panose="020F0502020204030204" pitchFamily="34" charset="0"/>
              </a:defRPr>
            </a:lvl2pPr>
            <a:lvl3pPr marL="692150" indent="-346075" algn="l" defTabSz="1219170" rtl="0" eaLnBrk="1" latinLnBrk="0" hangingPunct="1">
              <a:lnSpc>
                <a:spcPct val="100000"/>
              </a:lnSpc>
              <a:spcBef>
                <a:spcPts val="800"/>
              </a:spcBef>
              <a:buSzPct val="80000"/>
              <a:buFont typeface="Wingdings" panose="05000000000000000000" pitchFamily="2" charset="2"/>
              <a:buChar char="§"/>
              <a:tabLst/>
              <a:defRPr sz="3200" b="0" i="0" kern="1200">
                <a:solidFill>
                  <a:schemeClr val="tx1"/>
                </a:solidFill>
                <a:latin typeface="+mn-lt"/>
                <a:ea typeface="Calibri" panose="020F0502020204030204" pitchFamily="34" charset="0"/>
                <a:cs typeface="Calibri" panose="020F0502020204030204" pitchFamily="34" charset="0"/>
              </a:defRPr>
            </a:lvl3pPr>
            <a:lvl4pPr marL="995363" indent="-306388" algn="l" defTabSz="1219170" rtl="0" eaLnBrk="1" latinLnBrk="0" hangingPunct="1">
              <a:lnSpc>
                <a:spcPct val="100000"/>
              </a:lnSpc>
              <a:spcBef>
                <a:spcPts val="800"/>
              </a:spcBef>
              <a:buSzPct val="80000"/>
              <a:buFont typeface="Wingdings" panose="05000000000000000000" pitchFamily="2" charset="2"/>
              <a:buChar char="§"/>
              <a:tabLst/>
              <a:defRPr sz="3200" b="0" i="0" kern="1200">
                <a:solidFill>
                  <a:schemeClr val="tx1"/>
                </a:solidFill>
                <a:latin typeface="+mn-lt"/>
                <a:ea typeface="Calibri" panose="020F0502020204030204" pitchFamily="34" charset="0"/>
                <a:cs typeface="Calibri" panose="020F0502020204030204" pitchFamily="34" charset="0"/>
              </a:defRPr>
            </a:lvl4pPr>
            <a:lvl5pPr marL="1335088" indent="-303213" algn="l" defTabSz="1219170" rtl="0" eaLnBrk="1" latinLnBrk="0" hangingPunct="1">
              <a:lnSpc>
                <a:spcPct val="100000"/>
              </a:lnSpc>
              <a:spcBef>
                <a:spcPts val="800"/>
              </a:spcBef>
              <a:buSzPct val="80000"/>
              <a:buFont typeface="Wingdings" panose="05000000000000000000" pitchFamily="2" charset="2"/>
              <a:buChar char="§"/>
              <a:tabLst/>
              <a:defRPr sz="3200" b="0" i="0" kern="1200">
                <a:solidFill>
                  <a:schemeClr val="tx1"/>
                </a:solidFill>
                <a:latin typeface="+mn-lt"/>
                <a:ea typeface="Calibri" panose="020F0502020204030204" pitchFamily="34" charset="0"/>
                <a:cs typeface="Calibri" panose="020F0502020204030204" pitchFamily="34" charset="0"/>
              </a:defRPr>
            </a:lvl5pPr>
            <a:lvl6pPr marL="1066773" indent="-304792" algn="l" defTabSz="1219170" rtl="0" eaLnBrk="1" latinLnBrk="0" hangingPunct="1">
              <a:lnSpc>
                <a:spcPts val="2267"/>
              </a:lnSpc>
              <a:spcBef>
                <a:spcPct val="20000"/>
              </a:spcBef>
              <a:buSzPct val="80000"/>
              <a:buFont typeface="Wingdings" panose="05000000000000000000" pitchFamily="2" charset="2"/>
              <a:buChar char="§"/>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1770063" indent="-303213" algn="l" defTabSz="1219170" rtl="0" eaLnBrk="1" latinLnBrk="0" hangingPunct="1">
              <a:spcBef>
                <a:spcPct val="20000"/>
              </a:spcBef>
              <a:buSzPct val="80000"/>
              <a:buFont typeface="Wingdings" panose="05000000000000000000" pitchFamily="2" charset="2"/>
              <a:buChar char="§"/>
              <a:defRPr sz="3200" kern="1200">
                <a:solidFill>
                  <a:schemeClr val="tx1"/>
                </a:solidFill>
                <a:latin typeface="+mn-lt"/>
                <a:ea typeface="+mn-ea"/>
                <a:cs typeface="+mn-cs"/>
              </a:defRPr>
            </a:lvl7pPr>
            <a:lvl8pPr marL="4267093" indent="0" algn="l" defTabSz="1219170" rtl="0" eaLnBrk="1" latinLnBrk="0" hangingPunct="1">
              <a:spcBef>
                <a:spcPct val="20000"/>
              </a:spcBef>
              <a:buFont typeface="Arial" panose="020B0604020202020204"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lgn="ctr"/>
            <a:r>
              <a:rPr lang="en-US" sz="2800" dirty="0"/>
              <a:t>Top Spend Categories</a:t>
            </a:r>
          </a:p>
        </p:txBody>
      </p:sp>
      <p:sp>
        <p:nvSpPr>
          <p:cNvPr id="16" name="Rectangle 15">
            <a:extLst>
              <a:ext uri="{FF2B5EF4-FFF2-40B4-BE49-F238E27FC236}">
                <a16:creationId xmlns:a16="http://schemas.microsoft.com/office/drawing/2014/main" id="{7371EE38-A5C5-2612-E508-F0C9DE4B1A6E}"/>
              </a:ext>
            </a:extLst>
          </p:cNvPr>
          <p:cNvSpPr/>
          <p:nvPr/>
        </p:nvSpPr>
        <p:spPr>
          <a:xfrm>
            <a:off x="1012004" y="5343441"/>
            <a:ext cx="3233538" cy="51742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B82C737-6149-4359-7104-EB25B4BD48DF}"/>
              </a:ext>
            </a:extLst>
          </p:cNvPr>
          <p:cNvSpPr/>
          <p:nvPr/>
        </p:nvSpPr>
        <p:spPr>
          <a:xfrm>
            <a:off x="4493785" y="5343441"/>
            <a:ext cx="3233538" cy="51742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CACC40E-E4D0-0EF2-7518-DD8EAA3AB25D}"/>
              </a:ext>
            </a:extLst>
          </p:cNvPr>
          <p:cNvSpPr/>
          <p:nvPr/>
        </p:nvSpPr>
        <p:spPr>
          <a:xfrm>
            <a:off x="7975566" y="5343441"/>
            <a:ext cx="3233538" cy="51742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53E65DB-9104-CC2F-4D2B-5472BB6A5513}"/>
              </a:ext>
            </a:extLst>
          </p:cNvPr>
          <p:cNvSpPr txBox="1"/>
          <p:nvPr/>
        </p:nvSpPr>
        <p:spPr>
          <a:xfrm>
            <a:off x="1199779" y="5402096"/>
            <a:ext cx="2759327" cy="400110"/>
          </a:xfrm>
          <a:prstGeom prst="rect">
            <a:avLst/>
          </a:prstGeom>
          <a:noFill/>
        </p:spPr>
        <p:txBody>
          <a:bodyPr wrap="square" rtlCol="0">
            <a:spAutoFit/>
          </a:bodyPr>
          <a:lstStyle/>
          <a:p>
            <a:pPr algn="ctr"/>
            <a:r>
              <a:rPr lang="en-US" sz="2000" dirty="0">
                <a:solidFill>
                  <a:schemeClr val="bg1"/>
                </a:solidFill>
              </a:rPr>
              <a:t>Fleet &amp; related</a:t>
            </a:r>
          </a:p>
        </p:txBody>
      </p:sp>
      <p:sp>
        <p:nvSpPr>
          <p:cNvPr id="20" name="TextBox 19">
            <a:extLst>
              <a:ext uri="{FF2B5EF4-FFF2-40B4-BE49-F238E27FC236}">
                <a16:creationId xmlns:a16="http://schemas.microsoft.com/office/drawing/2014/main" id="{11B31943-4518-815A-25B5-94608AE21AB4}"/>
              </a:ext>
            </a:extLst>
          </p:cNvPr>
          <p:cNvSpPr txBox="1"/>
          <p:nvPr/>
        </p:nvSpPr>
        <p:spPr>
          <a:xfrm>
            <a:off x="4730889" y="5402096"/>
            <a:ext cx="2759327" cy="400110"/>
          </a:xfrm>
          <a:prstGeom prst="rect">
            <a:avLst/>
          </a:prstGeom>
          <a:noFill/>
        </p:spPr>
        <p:txBody>
          <a:bodyPr wrap="square" rtlCol="0">
            <a:spAutoFit/>
          </a:bodyPr>
          <a:lstStyle/>
          <a:p>
            <a:pPr algn="ctr"/>
            <a:r>
              <a:rPr lang="en-US" sz="2000" dirty="0">
                <a:solidFill>
                  <a:schemeClr val="bg1"/>
                </a:solidFill>
              </a:rPr>
              <a:t>Public safety</a:t>
            </a:r>
          </a:p>
        </p:txBody>
      </p:sp>
      <p:sp>
        <p:nvSpPr>
          <p:cNvPr id="21" name="TextBox 20">
            <a:extLst>
              <a:ext uri="{FF2B5EF4-FFF2-40B4-BE49-F238E27FC236}">
                <a16:creationId xmlns:a16="http://schemas.microsoft.com/office/drawing/2014/main" id="{3A2B604F-0FB3-4F28-6934-047CE8006BCA}"/>
              </a:ext>
            </a:extLst>
          </p:cNvPr>
          <p:cNvSpPr txBox="1"/>
          <p:nvPr/>
        </p:nvSpPr>
        <p:spPr>
          <a:xfrm>
            <a:off x="8090140" y="5402096"/>
            <a:ext cx="2969382" cy="400110"/>
          </a:xfrm>
          <a:prstGeom prst="rect">
            <a:avLst/>
          </a:prstGeom>
          <a:noFill/>
        </p:spPr>
        <p:txBody>
          <a:bodyPr wrap="square" rtlCol="0">
            <a:spAutoFit/>
          </a:bodyPr>
          <a:lstStyle/>
          <a:p>
            <a:pPr algn="ctr"/>
            <a:r>
              <a:rPr lang="en-US" sz="2000" dirty="0">
                <a:solidFill>
                  <a:schemeClr val="bg1"/>
                </a:solidFill>
              </a:rPr>
              <a:t>Construction equipment</a:t>
            </a:r>
          </a:p>
        </p:txBody>
      </p:sp>
    </p:spTree>
    <p:extLst>
      <p:ext uri="{BB962C8B-B14F-4D97-AF65-F5344CB8AC3E}">
        <p14:creationId xmlns:p14="http://schemas.microsoft.com/office/powerpoint/2010/main" val="28550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D14A52-B65B-5CE5-B335-CF1FF0D84A66}"/>
              </a:ext>
            </a:extLst>
          </p:cNvPr>
          <p:cNvSpPr/>
          <p:nvPr/>
        </p:nvSpPr>
        <p:spPr>
          <a:xfrm>
            <a:off x="1207086" y="2317577"/>
            <a:ext cx="1977360" cy="197736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3B4F1FA-3ED6-8F74-8223-46540709C0A2}"/>
              </a:ext>
            </a:extLst>
          </p:cNvPr>
          <p:cNvSpPr/>
          <p:nvPr/>
        </p:nvSpPr>
        <p:spPr>
          <a:xfrm>
            <a:off x="3645600" y="2317577"/>
            <a:ext cx="1977360" cy="19773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B5937F6-207C-C4EC-3447-28BC46E7221D}"/>
              </a:ext>
            </a:extLst>
          </p:cNvPr>
          <p:cNvSpPr/>
          <p:nvPr/>
        </p:nvSpPr>
        <p:spPr>
          <a:xfrm>
            <a:off x="6084114" y="2317577"/>
            <a:ext cx="1977360" cy="197736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B3E401D-31F3-6EF5-8935-80F56027E93C}"/>
              </a:ext>
            </a:extLst>
          </p:cNvPr>
          <p:cNvSpPr/>
          <p:nvPr/>
        </p:nvSpPr>
        <p:spPr>
          <a:xfrm>
            <a:off x="8522628" y="2317577"/>
            <a:ext cx="1977360" cy="197736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AEC706-5B7A-46F6-B741-0236D3255D79}"/>
              </a:ext>
            </a:extLst>
          </p:cNvPr>
          <p:cNvSpPr>
            <a:spLocks noGrp="1"/>
          </p:cNvSpPr>
          <p:nvPr>
            <p:ph type="title" idx="4294967295"/>
          </p:nvPr>
        </p:nvSpPr>
        <p:spPr>
          <a:xfrm>
            <a:off x="637310" y="798708"/>
            <a:ext cx="10972800" cy="572892"/>
          </a:xfrm>
        </p:spPr>
        <p:txBody>
          <a:bodyPr vert="horz" lIns="0" tIns="0" rIns="0" bIns="0" numCol="1" rtlCol="0" anchor="t" anchorCtr="0">
            <a:normAutofit/>
          </a:bodyPr>
          <a:lstStyle/>
          <a:p>
            <a:r>
              <a:rPr lang="en-US" b="0" i="0" kern="1200" baseline="0" dirty="0"/>
              <a:t>Making a Purchase – A Simpler Process</a:t>
            </a:r>
          </a:p>
        </p:txBody>
      </p:sp>
      <p:sp>
        <p:nvSpPr>
          <p:cNvPr id="9" name="TextBox 8">
            <a:extLst>
              <a:ext uri="{FF2B5EF4-FFF2-40B4-BE49-F238E27FC236}">
                <a16:creationId xmlns:a16="http://schemas.microsoft.com/office/drawing/2014/main" id="{528472AF-3815-37AB-3281-CF18B5344A96}"/>
              </a:ext>
            </a:extLst>
          </p:cNvPr>
          <p:cNvSpPr txBox="1"/>
          <p:nvPr/>
        </p:nvSpPr>
        <p:spPr>
          <a:xfrm>
            <a:off x="1207086" y="4511345"/>
            <a:ext cx="1977360" cy="707886"/>
          </a:xfrm>
          <a:prstGeom prst="rect">
            <a:avLst/>
          </a:prstGeom>
          <a:noFill/>
        </p:spPr>
        <p:txBody>
          <a:bodyPr wrap="square">
            <a:spAutoFit/>
          </a:bodyPr>
          <a:lstStyle/>
          <a:p>
            <a:pPr marL="0" marR="0" lvl="0" indent="0" algn="ctr" defTabSz="1066800" rtl="0" eaLnBrk="1" fontAlgn="auto" latinLnBrk="0" hangingPunct="1">
              <a:lnSpc>
                <a:spcPct val="10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rPr>
              <a:t>Decide what </a:t>
            </a:r>
            <a:b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rPr>
              <a:t>you need</a:t>
            </a:r>
          </a:p>
        </p:txBody>
      </p:sp>
      <p:sp>
        <p:nvSpPr>
          <p:cNvPr id="19" name="TextBox 18">
            <a:extLst>
              <a:ext uri="{FF2B5EF4-FFF2-40B4-BE49-F238E27FC236}">
                <a16:creationId xmlns:a16="http://schemas.microsoft.com/office/drawing/2014/main" id="{A62ADE3F-5DF2-ED2D-B560-6F0957A61FC0}"/>
              </a:ext>
            </a:extLst>
          </p:cNvPr>
          <p:cNvSpPr txBox="1"/>
          <p:nvPr/>
        </p:nvSpPr>
        <p:spPr>
          <a:xfrm>
            <a:off x="3645600" y="4511345"/>
            <a:ext cx="1977360" cy="1015663"/>
          </a:xfrm>
          <a:prstGeom prst="rect">
            <a:avLst/>
          </a:prstGeom>
          <a:noFill/>
        </p:spPr>
        <p:txBody>
          <a:bodyPr wrap="square">
            <a:spAutoFit/>
          </a:bodyPr>
          <a:lstStyle/>
          <a:p>
            <a:pPr marL="0" marR="0" lvl="0" indent="0" algn="ctr" defTabSz="1066800" rtl="0" eaLnBrk="1" fontAlgn="auto" latinLnBrk="0" hangingPunct="1">
              <a:lnSpc>
                <a:spcPct val="10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alibri"/>
                <a:ea typeface="+mn-ea"/>
                <a:cs typeface="Calibri"/>
              </a:rPr>
              <a:t>Choose suppliers </a:t>
            </a:r>
            <a:b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alibri"/>
                <a:ea typeface="+mn-ea"/>
                <a:cs typeface="+mn-cs"/>
              </a:rPr>
            </a:b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alibri"/>
                <a:ea typeface="+mn-ea"/>
                <a:cs typeface="Calibri"/>
              </a:rPr>
              <a:t>and request quotes</a:t>
            </a:r>
          </a:p>
        </p:txBody>
      </p:sp>
      <p:sp>
        <p:nvSpPr>
          <p:cNvPr id="21" name="TextBox 20">
            <a:extLst>
              <a:ext uri="{FF2B5EF4-FFF2-40B4-BE49-F238E27FC236}">
                <a16:creationId xmlns:a16="http://schemas.microsoft.com/office/drawing/2014/main" id="{0C0BB248-CC05-0C78-46A1-B5C754AF066A}"/>
              </a:ext>
            </a:extLst>
          </p:cNvPr>
          <p:cNvSpPr txBox="1"/>
          <p:nvPr/>
        </p:nvSpPr>
        <p:spPr>
          <a:xfrm>
            <a:off x="6096000" y="4511345"/>
            <a:ext cx="1965474" cy="1015663"/>
          </a:xfrm>
          <a:prstGeom prst="rect">
            <a:avLst/>
          </a:prstGeom>
          <a:noFill/>
        </p:spPr>
        <p:txBody>
          <a:bodyPr wrap="square">
            <a:spAutoFit/>
          </a:bodyPr>
          <a:lstStyle/>
          <a:p>
            <a:pPr marL="0" marR="0" lvl="0" indent="0" algn="ctr" defTabSz="1066800" rtl="0" eaLnBrk="1" fontAlgn="auto" latinLnBrk="0" hangingPunct="1">
              <a:lnSpc>
                <a:spcPct val="10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rPr>
              <a:t>Work directly </a:t>
            </a:r>
            <a:b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rPr>
              <a:t>with </a:t>
            </a: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alibri"/>
                <a:ea typeface="+mn-ea"/>
                <a:cs typeface="Calibri"/>
              </a:rPr>
              <a:t>local business</a:t>
            </a:r>
          </a:p>
        </p:txBody>
      </p:sp>
      <p:sp>
        <p:nvSpPr>
          <p:cNvPr id="29" name="TextBox 28">
            <a:extLst>
              <a:ext uri="{FF2B5EF4-FFF2-40B4-BE49-F238E27FC236}">
                <a16:creationId xmlns:a16="http://schemas.microsoft.com/office/drawing/2014/main" id="{8F39012F-0250-E990-1E44-91E0E8786767}"/>
              </a:ext>
            </a:extLst>
          </p:cNvPr>
          <p:cNvSpPr txBox="1"/>
          <p:nvPr/>
        </p:nvSpPr>
        <p:spPr>
          <a:xfrm>
            <a:off x="8522628" y="4511345"/>
            <a:ext cx="1977360" cy="400110"/>
          </a:xfrm>
          <a:prstGeom prst="rect">
            <a:avLst/>
          </a:prstGeom>
          <a:noFill/>
        </p:spPr>
        <p:txBody>
          <a:bodyPr wrap="square">
            <a:spAutoFit/>
          </a:bodyPr>
          <a:lstStyle/>
          <a:p>
            <a:pPr marL="0" marR="0" lvl="0" indent="0" algn="ctr" defTabSz="1066800" rtl="0" eaLnBrk="1" fontAlgn="auto" latinLnBrk="0" hangingPunct="1">
              <a:lnSpc>
                <a:spcPct val="10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rPr>
              <a:t>Make purchase</a:t>
            </a:r>
          </a:p>
        </p:txBody>
      </p:sp>
      <p:pic>
        <p:nvPicPr>
          <p:cNvPr id="33" name="Graphic 32" descr="Head with gears outline">
            <a:extLst>
              <a:ext uri="{FF2B5EF4-FFF2-40B4-BE49-F238E27FC236}">
                <a16:creationId xmlns:a16="http://schemas.microsoft.com/office/drawing/2014/main" id="{0D209F51-6BD8-D58B-50A4-178C387953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4122" y="2722652"/>
            <a:ext cx="1223289" cy="1223289"/>
          </a:xfrm>
          <a:prstGeom prst="rect">
            <a:avLst/>
          </a:prstGeom>
        </p:spPr>
      </p:pic>
      <p:pic>
        <p:nvPicPr>
          <p:cNvPr id="35" name="Graphic 34" descr="Magnifying glass outline">
            <a:extLst>
              <a:ext uri="{FF2B5EF4-FFF2-40B4-BE49-F238E27FC236}">
                <a16:creationId xmlns:a16="http://schemas.microsoft.com/office/drawing/2014/main" id="{89BC002E-6874-8D13-665B-1AD07ED553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40255" y="2722652"/>
            <a:ext cx="1188050" cy="1188050"/>
          </a:xfrm>
          <a:prstGeom prst="rect">
            <a:avLst/>
          </a:prstGeom>
        </p:spPr>
      </p:pic>
      <p:pic>
        <p:nvPicPr>
          <p:cNvPr id="37" name="Graphic 36" descr="Handshake outline">
            <a:extLst>
              <a:ext uri="{FF2B5EF4-FFF2-40B4-BE49-F238E27FC236}">
                <a16:creationId xmlns:a16="http://schemas.microsoft.com/office/drawing/2014/main" id="{41B93BEB-C943-D8AD-4289-8FB7153ABF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86310" y="2750906"/>
            <a:ext cx="1178211" cy="1178211"/>
          </a:xfrm>
          <a:prstGeom prst="rect">
            <a:avLst/>
          </a:prstGeom>
        </p:spPr>
      </p:pic>
      <p:pic>
        <p:nvPicPr>
          <p:cNvPr id="39" name="Graphic 38" descr="Receipt outline">
            <a:extLst>
              <a:ext uri="{FF2B5EF4-FFF2-40B4-BE49-F238E27FC236}">
                <a16:creationId xmlns:a16="http://schemas.microsoft.com/office/drawing/2014/main" id="{EFED52B6-5EC2-8BF0-0C30-50D8E8499EA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33560" y="2781729"/>
            <a:ext cx="1068844" cy="1068844"/>
          </a:xfrm>
          <a:prstGeom prst="rect">
            <a:avLst/>
          </a:prstGeom>
        </p:spPr>
      </p:pic>
    </p:spTree>
    <p:extLst>
      <p:ext uri="{BB962C8B-B14F-4D97-AF65-F5344CB8AC3E}">
        <p14:creationId xmlns:p14="http://schemas.microsoft.com/office/powerpoint/2010/main" val="327012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8AF68-FDF5-25B2-BC48-BFCB4E6D36B2}"/>
              </a:ext>
            </a:extLst>
          </p:cNvPr>
          <p:cNvSpPr>
            <a:spLocks noGrp="1"/>
          </p:cNvSpPr>
          <p:nvPr>
            <p:ph type="ctrTitle"/>
          </p:nvPr>
        </p:nvSpPr>
        <p:spPr/>
        <p:txBody>
          <a:bodyPr/>
          <a:lstStyle/>
          <a:p>
            <a:r>
              <a:rPr lang="en-US"/>
              <a:t>Contracts</a:t>
            </a:r>
          </a:p>
        </p:txBody>
      </p:sp>
    </p:spTree>
    <p:extLst>
      <p:ext uri="{BB962C8B-B14F-4D97-AF65-F5344CB8AC3E}">
        <p14:creationId xmlns:p14="http://schemas.microsoft.com/office/powerpoint/2010/main" val="296261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F5A34-4F58-4E68-AAFF-BBDAFCCD2CB4}"/>
              </a:ext>
            </a:extLst>
          </p:cNvPr>
          <p:cNvSpPr>
            <a:spLocks noGrp="1"/>
          </p:cNvSpPr>
          <p:nvPr>
            <p:ph type="title"/>
          </p:nvPr>
        </p:nvSpPr>
        <p:spPr/>
        <p:txBody>
          <a:bodyPr/>
          <a:lstStyle/>
          <a:p>
            <a:r>
              <a:rPr lang="en-US">
                <a:latin typeface="Calibri"/>
                <a:cs typeface="Calibri"/>
              </a:rPr>
              <a:t>Available Offerings</a:t>
            </a:r>
            <a:endParaRPr lang="en-US"/>
          </a:p>
        </p:txBody>
      </p:sp>
      <p:sp>
        <p:nvSpPr>
          <p:cNvPr id="4" name="Text Placeholder 3">
            <a:extLst>
              <a:ext uri="{FF2B5EF4-FFF2-40B4-BE49-F238E27FC236}">
                <a16:creationId xmlns:a16="http://schemas.microsoft.com/office/drawing/2014/main" id="{336FD986-851B-48FA-8C9C-1374A21D059F}"/>
              </a:ext>
            </a:extLst>
          </p:cNvPr>
          <p:cNvSpPr>
            <a:spLocks noGrp="1"/>
          </p:cNvSpPr>
          <p:nvPr>
            <p:ph type="body" sz="quarter" idx="11"/>
          </p:nvPr>
        </p:nvSpPr>
        <p:spPr/>
        <p:txBody>
          <a:bodyPr/>
          <a:lstStyle/>
          <a:p>
            <a:endParaRPr lang="en-US"/>
          </a:p>
        </p:txBody>
      </p:sp>
      <p:sp>
        <p:nvSpPr>
          <p:cNvPr id="7" name="Text Placeholder 3">
            <a:extLst>
              <a:ext uri="{FF2B5EF4-FFF2-40B4-BE49-F238E27FC236}">
                <a16:creationId xmlns:a16="http://schemas.microsoft.com/office/drawing/2014/main" id="{0A098AA5-10C3-4DD9-8212-C028E5C908F3}"/>
              </a:ext>
            </a:extLst>
          </p:cNvPr>
          <p:cNvSpPr txBox="1">
            <a:spLocks/>
          </p:cNvSpPr>
          <p:nvPr/>
        </p:nvSpPr>
        <p:spPr>
          <a:xfrm>
            <a:off x="560851" y="2443347"/>
            <a:ext cx="10310813" cy="3351663"/>
          </a:xfrm>
          <a:prstGeom prst="rect">
            <a:avLst/>
          </a:prstGeom>
        </p:spPr>
        <p:txBody>
          <a:bodyPr vert="horz" lIns="91440" tIns="45720" rIns="91440" bIns="45720" rtlCol="0" anchor="t">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232828" indent="-232828" algn="l" defTabSz="1219170" rtl="0" eaLnBrk="1" latinLnBrk="0" hangingPunct="1">
              <a:lnSpc>
                <a:spcPct val="100000"/>
              </a:lnSpc>
              <a:spcBef>
                <a:spcPts val="800"/>
              </a:spcBef>
              <a:buSzPct val="70000"/>
              <a:buFont typeface="Wingdings" panose="05000000000000000000" pitchFamily="2" charset="2"/>
              <a:buChar char="§"/>
              <a:tabLst/>
              <a:defRPr sz="36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690016" indent="-457189" algn="l" defTabSz="1219170" rtl="0" eaLnBrk="1" latinLnBrk="0" hangingPunct="1">
              <a:lnSpc>
                <a:spcPct val="100000"/>
              </a:lnSpc>
              <a:spcBef>
                <a:spcPts val="800"/>
              </a:spcBef>
              <a:buSzPct val="70000"/>
              <a:buFont typeface="Wingdings" panose="05000000000000000000" pitchFamily="2" charset="2"/>
              <a:buChar char="§"/>
              <a:tabLst/>
              <a:defRPr sz="36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996926" indent="-457189" algn="l" defTabSz="1219170" rtl="0" eaLnBrk="1" latinLnBrk="0" hangingPunct="1">
              <a:lnSpc>
                <a:spcPct val="100000"/>
              </a:lnSpc>
              <a:spcBef>
                <a:spcPts val="800"/>
              </a:spcBef>
              <a:buSzPct val="70000"/>
              <a:buFont typeface="Wingdings" panose="05000000000000000000" pitchFamily="2" charset="2"/>
              <a:buChar char="§"/>
              <a:tabLst/>
              <a:defRPr sz="36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764097" indent="0" algn="l" defTabSz="1219170" rtl="0" eaLnBrk="1" latinLnBrk="0" hangingPunct="1">
              <a:lnSpc>
                <a:spcPct val="100000"/>
              </a:lnSpc>
              <a:spcBef>
                <a:spcPts val="800"/>
              </a:spcBef>
              <a:buFont typeface="CambriaMath" charset="0"/>
              <a:buNone/>
              <a:tabLst/>
              <a:defRPr sz="42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066773" indent="-304792" algn="l" defTabSz="1219170" rtl="0" eaLnBrk="1" latinLnBrk="0" hangingPunct="1">
              <a:lnSpc>
                <a:spcPts val="2267"/>
              </a:lnSpc>
              <a:spcBef>
                <a:spcPct val="20000"/>
              </a:spcBef>
              <a:buFont typeface="CambriaMath"/>
              <a:buChar char="⎯"/>
              <a:tabLst/>
              <a:defRPr sz="18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anose="020B0604020202020204"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32410" marR="0" lvl="1" indent="-232410"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endParaRPr kumimoji="0" lang="en-US" sz="2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0AB4FBA-45C2-6585-4315-B8FDFD74585D}"/>
              </a:ext>
            </a:extLst>
          </p:cNvPr>
          <p:cNvSpPr txBox="1"/>
          <p:nvPr/>
        </p:nvSpPr>
        <p:spPr>
          <a:xfrm>
            <a:off x="609600" y="1711094"/>
            <a:ext cx="10726993" cy="4153249"/>
          </a:xfrm>
          <a:prstGeom prst="rect">
            <a:avLst/>
          </a:prstGeom>
        </p:spPr>
        <p:txBody>
          <a:bodyPr vert="horz" lIns="0" tIns="0" rIns="91440" bIns="45720" rtlCol="0" anchor="t">
            <a:normAutofit/>
          </a:bodyPr>
          <a:lstStyle/>
          <a:p>
            <a:pPr marL="571500" indent="-571500">
              <a:spcBef>
                <a:spcPts val="800"/>
              </a:spcBef>
              <a:buFont typeface="Wingdings" panose="05000000000000000000" pitchFamily="2" charset="2"/>
              <a:buChar char="§"/>
            </a:pPr>
            <a:r>
              <a:rPr lang="en-US" sz="2800" b="0" i="0">
                <a:effectLst/>
                <a:latin typeface="-apple-system"/>
              </a:rPr>
              <a:t>Water treatment chemicals and equipment</a:t>
            </a:r>
            <a:endParaRPr lang="en-US" sz="2800">
              <a:latin typeface="-apple-system"/>
            </a:endParaRPr>
          </a:p>
          <a:p>
            <a:pPr marL="571500" indent="-571500">
              <a:spcBef>
                <a:spcPts val="800"/>
              </a:spcBef>
              <a:buFont typeface="Wingdings" panose="05000000000000000000" pitchFamily="2" charset="2"/>
              <a:buChar char="§"/>
            </a:pPr>
            <a:r>
              <a:rPr lang="en-US" sz="2800"/>
              <a:t>Water service line inventory and management systems</a:t>
            </a:r>
          </a:p>
          <a:p>
            <a:pPr marL="571500" indent="-571500">
              <a:spcBef>
                <a:spcPts val="800"/>
              </a:spcBef>
              <a:buFont typeface="Wingdings" panose="05000000000000000000" pitchFamily="2" charset="2"/>
              <a:buChar char="§"/>
            </a:pPr>
            <a:r>
              <a:rPr lang="en-US" sz="2800"/>
              <a:t>Sewer vacuum, hydro excavations, and municipal pumping equipment</a:t>
            </a:r>
          </a:p>
          <a:p>
            <a:pPr marL="571500" indent="-571500">
              <a:spcBef>
                <a:spcPts val="800"/>
              </a:spcBef>
              <a:buFont typeface="Wingdings" panose="05000000000000000000" pitchFamily="2" charset="2"/>
              <a:buChar char="§"/>
            </a:pPr>
            <a:r>
              <a:rPr lang="en-US" sz="2800"/>
              <a:t>Underground infrastructure inspection and rehabilitation equipment</a:t>
            </a:r>
          </a:p>
          <a:p>
            <a:pPr marL="571500" indent="-571500">
              <a:spcBef>
                <a:spcPts val="800"/>
              </a:spcBef>
              <a:buFont typeface="Wingdings" panose="05000000000000000000" pitchFamily="2" charset="2"/>
              <a:buChar char="§"/>
            </a:pPr>
            <a:r>
              <a:rPr lang="en-US" sz="2800" b="0" i="0">
                <a:effectLst/>
                <a:latin typeface="-apple-system"/>
              </a:rPr>
              <a:t>Water collection and control products </a:t>
            </a:r>
          </a:p>
        </p:txBody>
      </p:sp>
    </p:spTree>
    <p:extLst>
      <p:ext uri="{BB962C8B-B14F-4D97-AF65-F5344CB8AC3E}">
        <p14:creationId xmlns:p14="http://schemas.microsoft.com/office/powerpoint/2010/main" val="160188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75DC76-62EC-0949-8289-E56CD5B91F37}"/>
              </a:ext>
            </a:extLst>
          </p:cNvPr>
          <p:cNvSpPr>
            <a:spLocks noGrp="1"/>
          </p:cNvSpPr>
          <p:nvPr>
            <p:ph type="sldNum" sz="quarter" idx="4"/>
          </p:nvPr>
        </p:nvSpPr>
        <p:spPr>
          <a:xfrm>
            <a:off x="10919948" y="6172200"/>
            <a:ext cx="711200" cy="332677"/>
          </a:xfrm>
        </p:spPr>
        <p:txBody>
          <a:bodyPr anchor="b">
            <a:normAutofit/>
          </a:bodyPr>
          <a:lstStyle/>
          <a:p>
            <a:pPr>
              <a:spcAft>
                <a:spcPts val="600"/>
              </a:spcAft>
            </a:pPr>
            <a:fld id="{CC07A0C6-0FC1-476D-8928-A360A0127B30}" type="slidenum">
              <a:rPr lang="en-US" smtClean="0"/>
              <a:pPr>
                <a:spcAft>
                  <a:spcPts val="600"/>
                </a:spcAft>
              </a:pPr>
              <a:t>26</a:t>
            </a:fld>
            <a:endParaRPr lang="en-US"/>
          </a:p>
        </p:txBody>
      </p:sp>
      <p:pic>
        <p:nvPicPr>
          <p:cNvPr id="6" name="Picture 5">
            <a:extLst>
              <a:ext uri="{FF2B5EF4-FFF2-40B4-BE49-F238E27FC236}">
                <a16:creationId xmlns:a16="http://schemas.microsoft.com/office/drawing/2014/main" id="{64DA3A2B-CE16-D54C-E660-B7455C68B9AF}"/>
              </a:ext>
            </a:extLst>
          </p:cNvPr>
          <p:cNvPicPr>
            <a:picLocks noChangeAspect="1"/>
          </p:cNvPicPr>
          <p:nvPr/>
        </p:nvPicPr>
        <p:blipFill>
          <a:blip r:embed="rId3">
            <a:extLst>
              <a:ext uri="{28A0092B-C50C-407E-A947-70E740481C1C}">
                <a14:useLocalDpi xmlns:a14="http://schemas.microsoft.com/office/drawing/2010/main" val="0"/>
              </a:ext>
            </a:extLst>
          </a:blip>
          <a:srcRect l="25442" r="14039" b="-1"/>
          <a:stretch>
            <a:fillRect/>
          </a:stretch>
        </p:blipFill>
        <p:spPr>
          <a:xfrm>
            <a:off x="5994401" y="10"/>
            <a:ext cx="6217745" cy="685799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noFill/>
          <a:ln>
            <a:noFill/>
          </a:ln>
        </p:spPr>
      </p:pic>
      <p:sp>
        <p:nvSpPr>
          <p:cNvPr id="2" name="Title 1">
            <a:extLst>
              <a:ext uri="{FF2B5EF4-FFF2-40B4-BE49-F238E27FC236}">
                <a16:creationId xmlns:a16="http://schemas.microsoft.com/office/drawing/2014/main" id="{7B963446-AA15-A94E-BBEC-54335630BEF1}"/>
              </a:ext>
            </a:extLst>
          </p:cNvPr>
          <p:cNvSpPr>
            <a:spLocks noGrp="1"/>
          </p:cNvSpPr>
          <p:nvPr>
            <p:ph type="title"/>
          </p:nvPr>
        </p:nvSpPr>
        <p:spPr>
          <a:xfrm>
            <a:off x="619845" y="597556"/>
            <a:ext cx="6908800" cy="576055"/>
          </a:xfrm>
        </p:spPr>
        <p:txBody>
          <a:bodyPr anchor="t">
            <a:normAutofit/>
          </a:bodyPr>
          <a:lstStyle/>
          <a:p>
            <a:r>
              <a:rPr lang="en-US" sz="4000" dirty="0"/>
              <a:t>Waste Management Categories</a:t>
            </a:r>
          </a:p>
        </p:txBody>
      </p:sp>
      <p:sp>
        <p:nvSpPr>
          <p:cNvPr id="11" name="Text Placeholder 4">
            <a:extLst>
              <a:ext uri="{FF2B5EF4-FFF2-40B4-BE49-F238E27FC236}">
                <a16:creationId xmlns:a16="http://schemas.microsoft.com/office/drawing/2014/main" id="{BAB9D5D9-582E-0B03-0259-F022E5EEF3B9}"/>
              </a:ext>
            </a:extLst>
          </p:cNvPr>
          <p:cNvSpPr>
            <a:spLocks noGrp="1"/>
          </p:cNvSpPr>
          <p:nvPr>
            <p:ph type="body" sz="quarter" idx="12"/>
          </p:nvPr>
        </p:nvSpPr>
        <p:spPr>
          <a:xfrm>
            <a:off x="609600" y="6276203"/>
            <a:ext cx="6400800" cy="332677"/>
          </a:xfrm>
        </p:spPr>
        <p:txBody>
          <a:bodyPr/>
          <a:lstStyle/>
          <a:p>
            <a:endParaRPr lang="en-US"/>
          </a:p>
        </p:txBody>
      </p:sp>
      <p:sp>
        <p:nvSpPr>
          <p:cNvPr id="4" name="Text Placeholder 3">
            <a:extLst>
              <a:ext uri="{FF2B5EF4-FFF2-40B4-BE49-F238E27FC236}">
                <a16:creationId xmlns:a16="http://schemas.microsoft.com/office/drawing/2014/main" id="{68F2B7CC-B169-DC40-B84B-95CC3E98524D}"/>
              </a:ext>
            </a:extLst>
          </p:cNvPr>
          <p:cNvSpPr>
            <a:spLocks noGrp="1"/>
          </p:cNvSpPr>
          <p:nvPr>
            <p:ph type="body" sz="quarter" idx="13"/>
          </p:nvPr>
        </p:nvSpPr>
        <p:spPr>
          <a:xfrm>
            <a:off x="619845" y="1314729"/>
            <a:ext cx="6085755" cy="4712354"/>
          </a:xfrm>
        </p:spPr>
        <p:txBody>
          <a:bodyPr>
            <a:noAutofit/>
          </a:bodyPr>
          <a:lstStyle/>
          <a:p>
            <a:pPr marL="91440" indent="-280988">
              <a:spcBef>
                <a:spcPts val="600"/>
              </a:spcBef>
              <a:spcAft>
                <a:spcPts val="600"/>
              </a:spcAft>
              <a:buSzPct val="80000"/>
              <a:buFont typeface="Wingdings" panose="05000000000000000000" pitchFamily="2" charset="2"/>
              <a:buChar char="§"/>
            </a:pPr>
            <a:r>
              <a:rPr lang="en-US" sz="2100" dirty="0"/>
              <a:t>Chassis </a:t>
            </a:r>
          </a:p>
          <a:p>
            <a:pPr marL="91440" indent="-280988">
              <a:spcBef>
                <a:spcPts val="600"/>
              </a:spcBef>
              <a:spcAft>
                <a:spcPts val="600"/>
              </a:spcAft>
              <a:buSzPct val="80000"/>
              <a:buFont typeface="Wingdings" panose="05000000000000000000" pitchFamily="2" charset="2"/>
              <a:buChar char="§"/>
            </a:pPr>
            <a:r>
              <a:rPr lang="en-US" sz="2100" dirty="0"/>
              <a:t>Waste, recycling equipment &amp; containers</a:t>
            </a:r>
          </a:p>
          <a:p>
            <a:pPr marL="91440" indent="-280988">
              <a:spcBef>
                <a:spcPts val="600"/>
              </a:spcBef>
              <a:spcAft>
                <a:spcPts val="600"/>
              </a:spcAft>
              <a:buSzPct val="80000"/>
              <a:buFont typeface="Wingdings" panose="05000000000000000000" pitchFamily="2" charset="2"/>
              <a:buChar char="§"/>
            </a:pPr>
            <a:r>
              <a:rPr lang="en-US" sz="2100" dirty="0"/>
              <a:t>Plastic refuse &amp; recycling containers</a:t>
            </a:r>
          </a:p>
          <a:p>
            <a:pPr marL="91440" indent="-280988">
              <a:spcBef>
                <a:spcPts val="600"/>
              </a:spcBef>
              <a:spcAft>
                <a:spcPts val="600"/>
              </a:spcAft>
              <a:buSzPct val="80000"/>
              <a:buFont typeface="Wingdings" panose="05000000000000000000" pitchFamily="2" charset="2"/>
              <a:buChar char="§"/>
            </a:pPr>
            <a:r>
              <a:rPr lang="en-US" sz="2100" dirty="0"/>
              <a:t>Compactor &amp; baler rental</a:t>
            </a:r>
          </a:p>
          <a:p>
            <a:pPr marL="91440" indent="-280988">
              <a:spcBef>
                <a:spcPts val="600"/>
              </a:spcBef>
              <a:spcAft>
                <a:spcPts val="600"/>
              </a:spcAft>
              <a:buSzPct val="80000"/>
              <a:buFont typeface="Wingdings" panose="05000000000000000000" pitchFamily="2" charset="2"/>
              <a:buChar char="§"/>
            </a:pPr>
            <a:r>
              <a:rPr lang="en-US" sz="2100" dirty="0"/>
              <a:t>Refuse collection trucks (front-, rear-, side-loading)</a:t>
            </a:r>
          </a:p>
          <a:p>
            <a:pPr marL="91440" indent="-280988">
              <a:spcBef>
                <a:spcPts val="600"/>
              </a:spcBef>
              <a:spcAft>
                <a:spcPts val="600"/>
              </a:spcAft>
              <a:buSzPct val="80000"/>
              <a:buFont typeface="Wingdings" panose="05000000000000000000" pitchFamily="2" charset="2"/>
              <a:buChar char="§"/>
            </a:pPr>
            <a:r>
              <a:rPr lang="en-US" sz="2100" dirty="0"/>
              <a:t>Cutting edge environmental processing equipment</a:t>
            </a:r>
          </a:p>
          <a:p>
            <a:pPr marL="91440" indent="-280988">
              <a:spcBef>
                <a:spcPts val="600"/>
              </a:spcBef>
              <a:spcAft>
                <a:spcPts val="600"/>
              </a:spcAft>
              <a:buSzPct val="80000"/>
              <a:buFont typeface="Wingdings" panose="05000000000000000000" pitchFamily="2" charset="2"/>
              <a:buChar char="§"/>
            </a:pPr>
            <a:r>
              <a:rPr lang="en-US" sz="2100" dirty="0"/>
              <a:t>MRO</a:t>
            </a:r>
          </a:p>
          <a:p>
            <a:pPr marL="91440" indent="-280988">
              <a:spcBef>
                <a:spcPts val="600"/>
              </a:spcBef>
              <a:spcAft>
                <a:spcPts val="600"/>
              </a:spcAft>
              <a:buSzPct val="80000"/>
              <a:buFont typeface="Wingdings" panose="05000000000000000000" pitchFamily="2" charset="2"/>
              <a:buChar char="§"/>
            </a:pPr>
            <a:r>
              <a:rPr lang="en-US" sz="2100" dirty="0"/>
              <a:t>Uniforms </a:t>
            </a:r>
          </a:p>
          <a:p>
            <a:pPr marL="91440" indent="-280988">
              <a:spcBef>
                <a:spcPts val="600"/>
              </a:spcBef>
              <a:spcAft>
                <a:spcPts val="600"/>
              </a:spcAft>
              <a:buSzPct val="80000"/>
              <a:buFont typeface="Wingdings" panose="05000000000000000000" pitchFamily="2" charset="2"/>
              <a:buChar char="§"/>
            </a:pPr>
            <a:r>
              <a:rPr lang="en-US" sz="2100" dirty="0"/>
              <a:t>PPE</a:t>
            </a:r>
          </a:p>
          <a:p>
            <a:pPr marL="91440" indent="-280988">
              <a:spcBef>
                <a:spcPts val="600"/>
              </a:spcBef>
              <a:spcAft>
                <a:spcPts val="600"/>
              </a:spcAft>
              <a:buSzPct val="80000"/>
              <a:buFont typeface="Wingdings" panose="05000000000000000000" pitchFamily="2" charset="2"/>
              <a:buChar char="§"/>
            </a:pPr>
            <a:r>
              <a:rPr lang="en-US" sz="2100" dirty="0"/>
              <a:t>Fuel delivery &amp; management</a:t>
            </a:r>
          </a:p>
        </p:txBody>
      </p:sp>
    </p:spTree>
    <p:extLst>
      <p:ext uri="{BB962C8B-B14F-4D97-AF65-F5344CB8AC3E}">
        <p14:creationId xmlns:p14="http://schemas.microsoft.com/office/powerpoint/2010/main" val="225271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2CDB2A-85C2-653B-7BA6-0D603125F8F8}"/>
              </a:ext>
            </a:extLst>
          </p:cNvPr>
          <p:cNvSpPr>
            <a:spLocks noGrp="1"/>
          </p:cNvSpPr>
          <p:nvPr>
            <p:ph type="body" sz="quarter" idx="11"/>
          </p:nvPr>
        </p:nvSpPr>
        <p:spPr/>
        <p:txBody>
          <a:bodyPr/>
          <a:lstStyle/>
          <a:p>
            <a:endParaRPr lang="en-US"/>
          </a:p>
        </p:txBody>
      </p:sp>
      <p:sp>
        <p:nvSpPr>
          <p:cNvPr id="4" name="Title 3">
            <a:extLst>
              <a:ext uri="{FF2B5EF4-FFF2-40B4-BE49-F238E27FC236}">
                <a16:creationId xmlns:a16="http://schemas.microsoft.com/office/drawing/2014/main" id="{848DD020-F274-89E3-5528-0168B7DBE8FA}"/>
              </a:ext>
            </a:extLst>
          </p:cNvPr>
          <p:cNvSpPr>
            <a:spLocks noGrp="1"/>
          </p:cNvSpPr>
          <p:nvPr>
            <p:ph type="title"/>
          </p:nvPr>
        </p:nvSpPr>
        <p:spPr>
          <a:xfrm>
            <a:off x="560851" y="700852"/>
            <a:ext cx="10871200" cy="551433"/>
          </a:xfrm>
        </p:spPr>
        <p:txBody>
          <a:bodyPr/>
          <a:lstStyle/>
          <a:p>
            <a:r>
              <a:rPr lang="en-US" sz="4000" dirty="0"/>
              <a:t>Waste Management Contracts: Pickup to Processing</a:t>
            </a:r>
          </a:p>
        </p:txBody>
      </p:sp>
      <p:sp>
        <p:nvSpPr>
          <p:cNvPr id="6" name="TextBox 5">
            <a:extLst>
              <a:ext uri="{FF2B5EF4-FFF2-40B4-BE49-F238E27FC236}">
                <a16:creationId xmlns:a16="http://schemas.microsoft.com/office/drawing/2014/main" id="{634BF01B-F6E9-B7A6-5FE7-A3D58A2C0700}"/>
              </a:ext>
            </a:extLst>
          </p:cNvPr>
          <p:cNvSpPr txBox="1"/>
          <p:nvPr/>
        </p:nvSpPr>
        <p:spPr>
          <a:xfrm>
            <a:off x="560852" y="1502979"/>
            <a:ext cx="10871200" cy="4654170"/>
          </a:xfrm>
          <a:prstGeom prst="rect">
            <a:avLst/>
          </a:prstGeom>
          <a:noFill/>
        </p:spPr>
        <p:txBody>
          <a:bodyPr wrap="square" numCol="3" rtlCol="0">
            <a:noAutofit/>
          </a:bodyPr>
          <a:lstStyle/>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Battle Motors</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Bobcat</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Box Gang Manufacturing</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Cascade Engineering</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Caterpillar Inc.</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Compactor Rentals</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err="1">
                <a:latin typeface="Calibri" panose="020F0502020204030204" pitchFamily="34" charset="0"/>
                <a:ea typeface="Calibri" panose="020F0502020204030204" pitchFamily="34" charset="0"/>
                <a:cs typeface="Calibri" panose="020F0502020204030204" pitchFamily="34" charset="0"/>
              </a:rPr>
              <a:t>Curbtender</a:t>
            </a:r>
            <a:endParaRPr lang="en-US" sz="1900" dirty="0">
              <a:latin typeface="Calibri" panose="020F0502020204030204" pitchFamily="34" charset="0"/>
              <a:ea typeface="Calibri" panose="020F0502020204030204" pitchFamily="34" charset="0"/>
              <a:cs typeface="Calibri" panose="020F0502020204030204" pitchFamily="34" charset="0"/>
            </a:endParaRP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err="1">
                <a:latin typeface="Calibri" panose="020F0502020204030204" pitchFamily="34" charset="0"/>
                <a:ea typeface="Calibri" panose="020F0502020204030204" pitchFamily="34" charset="0"/>
                <a:cs typeface="Calibri" panose="020F0502020204030204" pitchFamily="34" charset="0"/>
              </a:rPr>
              <a:t>Ecoverse</a:t>
            </a:r>
            <a:endParaRPr lang="en-US" sz="1900" dirty="0">
              <a:latin typeface="Calibri" panose="020F0502020204030204" pitchFamily="34" charset="0"/>
              <a:ea typeface="Calibri" panose="020F0502020204030204" pitchFamily="34" charset="0"/>
              <a:cs typeface="Calibri" panose="020F0502020204030204" pitchFamily="34" charset="0"/>
            </a:endParaRP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EDGE Innovate</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Fastenal</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Grainger</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Heil Environmental</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Labrie Environmental Group</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Marathon</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Max-R</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err="1">
                <a:latin typeface="Calibri" panose="020F0502020204030204" pitchFamily="34" charset="0"/>
                <a:ea typeface="Calibri" panose="020F0502020204030204" pitchFamily="34" charset="0"/>
                <a:cs typeface="Calibri" panose="020F0502020204030204" pitchFamily="34" charset="0"/>
              </a:rPr>
              <a:t>McNeilus</a:t>
            </a:r>
            <a:r>
              <a:rPr lang="en-US" sz="1900" dirty="0">
                <a:latin typeface="Calibri" panose="020F0502020204030204" pitchFamily="34" charset="0"/>
                <a:ea typeface="Calibri" panose="020F0502020204030204" pitchFamily="34" charset="0"/>
                <a:cs typeface="Calibri" panose="020F0502020204030204" pitchFamily="34" charset="0"/>
              </a:rPr>
              <a:t> Truck</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New Way </a:t>
            </a:r>
            <a:r>
              <a:rPr lang="en-US" sz="1900" dirty="0" err="1">
                <a:latin typeface="Calibri" panose="020F0502020204030204" pitchFamily="34" charset="0"/>
                <a:ea typeface="Calibri" panose="020F0502020204030204" pitchFamily="34" charset="0"/>
                <a:cs typeface="Calibri" panose="020F0502020204030204" pitchFamily="34" charset="0"/>
              </a:rPr>
              <a:t>FleetForce</a:t>
            </a:r>
            <a:endParaRPr lang="en-US" sz="1900" dirty="0">
              <a:latin typeface="Calibri" panose="020F0502020204030204" pitchFamily="34" charset="0"/>
              <a:ea typeface="Calibri" panose="020F0502020204030204" pitchFamily="34" charset="0"/>
              <a:cs typeface="Calibri" panose="020F0502020204030204" pitchFamily="34" charset="0"/>
            </a:endParaRP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Pac-Man</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Petersen Industries, Inc.</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Rehrig Pacific Company</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err="1">
                <a:latin typeface="Calibri" panose="020F0502020204030204" pitchFamily="34" charset="0"/>
                <a:ea typeface="Calibri" panose="020F0502020204030204" pitchFamily="34" charset="0"/>
                <a:cs typeface="Calibri" panose="020F0502020204030204" pitchFamily="34" charset="0"/>
              </a:rPr>
              <a:t>Rotochopper</a:t>
            </a:r>
            <a:r>
              <a:rPr lang="en-US" sz="1900" dirty="0">
                <a:latin typeface="Calibri" panose="020F0502020204030204" pitchFamily="34" charset="0"/>
                <a:ea typeface="Calibri" panose="020F0502020204030204" pitchFamily="34" charset="0"/>
                <a:cs typeface="Calibri" panose="020F0502020204030204" pitchFamily="34" charset="0"/>
              </a:rPr>
              <a:t>, Inc.</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err="1">
                <a:latin typeface="Calibri" panose="020F0502020204030204" pitchFamily="34" charset="0"/>
                <a:ea typeface="Calibri" panose="020F0502020204030204" pitchFamily="34" charset="0"/>
                <a:cs typeface="Calibri" panose="020F0502020204030204" pitchFamily="34" charset="0"/>
              </a:rPr>
              <a:t>Routeware</a:t>
            </a:r>
            <a:endParaRPr lang="en-US" sz="1900" dirty="0">
              <a:latin typeface="Calibri" panose="020F0502020204030204" pitchFamily="34" charset="0"/>
              <a:ea typeface="Calibri" panose="020F0502020204030204" pitchFamily="34" charset="0"/>
              <a:cs typeface="Calibri" panose="020F0502020204030204" pitchFamily="34" charset="0"/>
            </a:endParaRP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err="1">
                <a:latin typeface="Calibri" panose="020F0502020204030204" pitchFamily="34" charset="0"/>
                <a:ea typeface="Calibri" panose="020F0502020204030204" pitchFamily="34" charset="0"/>
                <a:cs typeface="Calibri" panose="020F0502020204030204" pitchFamily="34" charset="0"/>
              </a:rPr>
              <a:t>Safeware</a:t>
            </a:r>
            <a:endParaRPr lang="en-US" sz="1900" dirty="0">
              <a:latin typeface="Calibri" panose="020F0502020204030204" pitchFamily="34" charset="0"/>
              <a:ea typeface="Calibri" panose="020F0502020204030204" pitchFamily="34" charset="0"/>
              <a:cs typeface="Calibri" panose="020F0502020204030204" pitchFamily="34" charset="0"/>
            </a:endParaRP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Terex/CBI &amp; Ecotec</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Terex/</a:t>
            </a:r>
            <a:r>
              <a:rPr lang="en-US" sz="1900" dirty="0" err="1">
                <a:latin typeface="Calibri" panose="020F0502020204030204" pitchFamily="34" charset="0"/>
                <a:ea typeface="Calibri" panose="020F0502020204030204" pitchFamily="34" charset="0"/>
                <a:cs typeface="Calibri" panose="020F0502020204030204" pitchFamily="34" charset="0"/>
              </a:rPr>
              <a:t>EvoQuip</a:t>
            </a:r>
            <a:endParaRPr lang="en-US" sz="1900" dirty="0">
              <a:latin typeface="Calibri" panose="020F0502020204030204" pitchFamily="34" charset="0"/>
              <a:ea typeface="Calibri" panose="020F0502020204030204" pitchFamily="34" charset="0"/>
              <a:cs typeface="Calibri" panose="020F0502020204030204" pitchFamily="34" charset="0"/>
            </a:endParaRP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Terex/</a:t>
            </a:r>
            <a:r>
              <a:rPr lang="en-US" sz="1900" dirty="0" err="1">
                <a:latin typeface="Calibri" panose="020F0502020204030204" pitchFamily="34" charset="0"/>
                <a:ea typeface="Calibri" panose="020F0502020204030204" pitchFamily="34" charset="0"/>
                <a:cs typeface="Calibri" panose="020F0502020204030204" pitchFamily="34" charset="0"/>
              </a:rPr>
              <a:t>Powerscreen</a:t>
            </a:r>
            <a:endParaRPr lang="en-US" sz="1900" dirty="0">
              <a:latin typeface="Calibri" panose="020F0502020204030204" pitchFamily="34" charset="0"/>
              <a:ea typeface="Calibri" panose="020F0502020204030204" pitchFamily="34" charset="0"/>
              <a:cs typeface="Calibri" panose="020F0502020204030204" pitchFamily="34" charset="0"/>
            </a:endParaRP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Toter</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UniFirst</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Viably</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err="1">
                <a:latin typeface="Calibri" panose="020F0502020204030204" pitchFamily="34" charset="0"/>
                <a:ea typeface="Calibri" panose="020F0502020204030204" pitchFamily="34" charset="0"/>
                <a:cs typeface="Calibri" panose="020F0502020204030204" pitchFamily="34" charset="0"/>
              </a:rPr>
              <a:t>Vestis</a:t>
            </a:r>
            <a:r>
              <a:rPr lang="en-US" sz="1900" dirty="0">
                <a:latin typeface="Calibri" panose="020F0502020204030204" pitchFamily="34" charset="0"/>
                <a:ea typeface="Calibri" panose="020F0502020204030204" pitchFamily="34" charset="0"/>
                <a:cs typeface="Calibri" panose="020F0502020204030204" pitchFamily="34" charset="0"/>
              </a:rPr>
              <a:t> Services</a:t>
            </a:r>
          </a:p>
          <a:p>
            <a:pPr marL="287338" indent="-280988" defTabSz="1219170">
              <a:lnSpc>
                <a:spcPct val="80000"/>
              </a:lnSpc>
              <a:spcBef>
                <a:spcPts val="800"/>
              </a:spcBef>
              <a:spcAft>
                <a:spcPts val="800"/>
              </a:spcAft>
              <a:buSzPct val="80000"/>
              <a:buFont typeface="Wingdings" panose="05000000000000000000" pitchFamily="2" charset="2"/>
              <a:buChar char="§"/>
            </a:pPr>
            <a:r>
              <a:rPr lang="en-US" sz="1900" dirty="0">
                <a:latin typeface="Calibri" panose="020F0502020204030204" pitchFamily="34" charset="0"/>
                <a:ea typeface="Calibri" panose="020F0502020204030204" pitchFamily="34" charset="0"/>
                <a:cs typeface="Calibri" panose="020F0502020204030204" pitchFamily="34" charset="0"/>
              </a:rPr>
              <a:t>Wastequip</a:t>
            </a:r>
          </a:p>
        </p:txBody>
      </p:sp>
    </p:spTree>
    <p:extLst>
      <p:ext uri="{BB962C8B-B14F-4D97-AF65-F5344CB8AC3E}">
        <p14:creationId xmlns:p14="http://schemas.microsoft.com/office/powerpoint/2010/main" val="29833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6AEC3C7F-304E-3338-2E26-189A5EBFB61D}"/>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1870" b="13949"/>
          <a:stretch/>
        </p:blipFill>
        <p:spPr>
          <a:xfrm>
            <a:off x="0" y="0"/>
            <a:ext cx="12192000" cy="6858000"/>
          </a:xfrm>
        </p:spPr>
      </p:pic>
      <p:sp>
        <p:nvSpPr>
          <p:cNvPr id="13" name="TextBox 12">
            <a:extLst>
              <a:ext uri="{FF2B5EF4-FFF2-40B4-BE49-F238E27FC236}">
                <a16:creationId xmlns:a16="http://schemas.microsoft.com/office/drawing/2014/main" id="{869D6546-B722-22DB-6B15-FE7096BE4728}"/>
              </a:ext>
            </a:extLst>
          </p:cNvPr>
          <p:cNvSpPr txBox="1"/>
          <p:nvPr/>
        </p:nvSpPr>
        <p:spPr>
          <a:xfrm>
            <a:off x="5943600" y="1371600"/>
            <a:ext cx="4114800" cy="1107996"/>
          </a:xfrm>
          <a:prstGeom prst="rect">
            <a:avLst/>
          </a:prstGeom>
          <a:noFill/>
        </p:spPr>
        <p:txBody>
          <a:bodyPr wrap="square" rtlCol="0">
            <a:spAutoFit/>
          </a:bodyPr>
          <a:lstStyle/>
          <a:p>
            <a:pPr algn="ctr"/>
            <a:r>
              <a:rPr lang="en-US" sz="6600">
                <a:solidFill>
                  <a:schemeClr val="bg1"/>
                </a:solidFill>
              </a:rPr>
              <a:t>Start here.</a:t>
            </a:r>
          </a:p>
        </p:txBody>
      </p:sp>
      <p:pic>
        <p:nvPicPr>
          <p:cNvPr id="16" name="Graphic 15" descr="Back outline">
            <a:extLst>
              <a:ext uri="{FF2B5EF4-FFF2-40B4-BE49-F238E27FC236}">
                <a16:creationId xmlns:a16="http://schemas.microsoft.com/office/drawing/2014/main" id="{3CCCDD67-C938-E903-2A87-BF695F2EB6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006670">
            <a:off x="5765472" y="2366435"/>
            <a:ext cx="2362200" cy="2362200"/>
          </a:xfrm>
          <a:prstGeom prst="rect">
            <a:avLst/>
          </a:prstGeom>
        </p:spPr>
      </p:pic>
      <p:pic>
        <p:nvPicPr>
          <p:cNvPr id="3" name="Picture 2">
            <a:extLst>
              <a:ext uri="{FF2B5EF4-FFF2-40B4-BE49-F238E27FC236}">
                <a16:creationId xmlns:a16="http://schemas.microsoft.com/office/drawing/2014/main" id="{0769EAD2-4244-53CD-C035-0E73E78A436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258300" y="3429000"/>
            <a:ext cx="2890157" cy="2890157"/>
          </a:xfrm>
          <a:prstGeom prst="rect">
            <a:avLst/>
          </a:prstGeom>
        </p:spPr>
      </p:pic>
    </p:spTree>
    <p:extLst>
      <p:ext uri="{BB962C8B-B14F-4D97-AF65-F5344CB8AC3E}">
        <p14:creationId xmlns:p14="http://schemas.microsoft.com/office/powerpoint/2010/main" val="318438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00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10" presetClass="entr" presetSubtype="0" fill="hold" nodeType="withEffect">
                                  <p:stCondLst>
                                    <p:cond delay="14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5FD3E31-2384-1E26-3FDC-1FB39CC65597}"/>
              </a:ext>
            </a:extLst>
          </p:cNvPr>
          <p:cNvSpPr>
            <a:spLocks noGrp="1"/>
          </p:cNvSpPr>
          <p:nvPr>
            <p:ph type="title"/>
          </p:nvPr>
        </p:nvSpPr>
        <p:spPr>
          <a:xfrm>
            <a:off x="853961" y="691031"/>
            <a:ext cx="4267200" cy="683948"/>
          </a:xfrm>
        </p:spPr>
        <p:txBody>
          <a:bodyPr/>
          <a:lstStyle/>
          <a:p>
            <a:r>
              <a:rPr lang="en-US" dirty="0"/>
              <a:t>Questions?</a:t>
            </a:r>
          </a:p>
        </p:txBody>
      </p:sp>
      <p:sp>
        <p:nvSpPr>
          <p:cNvPr id="11" name="Text Placeholder 10">
            <a:extLst>
              <a:ext uri="{FF2B5EF4-FFF2-40B4-BE49-F238E27FC236}">
                <a16:creationId xmlns:a16="http://schemas.microsoft.com/office/drawing/2014/main" id="{B28BD8BE-D327-36C6-1085-AD808FD9E280}"/>
              </a:ext>
            </a:extLst>
          </p:cNvPr>
          <p:cNvSpPr>
            <a:spLocks noGrp="1"/>
          </p:cNvSpPr>
          <p:nvPr>
            <p:ph type="body" sz="quarter" idx="41"/>
          </p:nvPr>
        </p:nvSpPr>
        <p:spPr>
          <a:xfrm>
            <a:off x="6512453" y="3752621"/>
            <a:ext cx="5080000" cy="822960"/>
          </a:xfrm>
        </p:spPr>
        <p:txBody>
          <a:bodyPr/>
          <a:lstStyle/>
          <a:p>
            <a:r>
              <a:rPr lang="en-US" sz="2000" dirty="0">
                <a:solidFill>
                  <a:srgbClr val="000000"/>
                </a:solidFill>
                <a:ea typeface="+mn-lt"/>
                <a:cs typeface="+mn-lt"/>
              </a:rPr>
              <a:t>218-610-0649</a:t>
            </a:r>
            <a:r>
              <a:rPr lang="en-US" sz="2000" dirty="0">
                <a:ea typeface="Calibri"/>
                <a:cs typeface="Calibri"/>
              </a:rPr>
              <a:t> </a:t>
            </a:r>
          </a:p>
          <a:p>
            <a:r>
              <a:rPr lang="en-US" sz="2000" dirty="0">
                <a:solidFill>
                  <a:srgbClr val="027ABB"/>
                </a:solidFill>
              </a:rPr>
              <a:t>ashley.nielson@sourcewell-mn.gov</a:t>
            </a:r>
          </a:p>
        </p:txBody>
      </p:sp>
      <p:sp>
        <p:nvSpPr>
          <p:cNvPr id="12" name="Text Placeholder 11">
            <a:extLst>
              <a:ext uri="{FF2B5EF4-FFF2-40B4-BE49-F238E27FC236}">
                <a16:creationId xmlns:a16="http://schemas.microsoft.com/office/drawing/2014/main" id="{B9DDE25B-4C04-8C0F-FBF0-780D527F1743}"/>
              </a:ext>
            </a:extLst>
          </p:cNvPr>
          <p:cNvSpPr>
            <a:spLocks noGrp="1"/>
          </p:cNvSpPr>
          <p:nvPr>
            <p:ph type="body" sz="quarter" idx="42"/>
          </p:nvPr>
        </p:nvSpPr>
        <p:spPr>
          <a:xfrm>
            <a:off x="6502400" y="3372468"/>
            <a:ext cx="5080000" cy="446616"/>
          </a:xfrm>
        </p:spPr>
        <p:txBody>
          <a:bodyPr/>
          <a:lstStyle/>
          <a:p>
            <a:r>
              <a:rPr lang="en-US" dirty="0"/>
              <a:t>Ashley Nielson</a:t>
            </a:r>
          </a:p>
        </p:txBody>
      </p:sp>
      <p:pic>
        <p:nvPicPr>
          <p:cNvPr id="2" name="Picture Placeholder 2" descr="A person with long hair smiling&#10;&#10;AI-generated content may be incorrect.">
            <a:extLst>
              <a:ext uri="{FF2B5EF4-FFF2-40B4-BE49-F238E27FC236}">
                <a16:creationId xmlns:a16="http://schemas.microsoft.com/office/drawing/2014/main" id="{66692522-CD6C-C3F3-69E0-5E2D28FAFF90}"/>
              </a:ext>
            </a:extLst>
          </p:cNvPr>
          <p:cNvPicPr>
            <a:picLocks noChangeAspect="1"/>
          </p:cNvPicPr>
          <p:nvPr/>
        </p:nvPicPr>
        <p:blipFill>
          <a:blip r:embed="rId2"/>
          <a:srcRect/>
          <a:stretch/>
        </p:blipFill>
        <p:spPr>
          <a:xfrm>
            <a:off x="4876800" y="3118183"/>
            <a:ext cx="1443566" cy="1443566"/>
          </a:xfrm>
          <a:prstGeom prst="rect">
            <a:avLst/>
          </a:prstGeom>
        </p:spPr>
      </p:pic>
      <p:pic>
        <p:nvPicPr>
          <p:cNvPr id="5" name="Picture 4" descr="generated_image.png">
            <a:extLst>
              <a:ext uri="{FF2B5EF4-FFF2-40B4-BE49-F238E27FC236}">
                <a16:creationId xmlns:a16="http://schemas.microsoft.com/office/drawing/2014/main" id="{A6EFFF60-73BF-CA77-A4AE-F22212C1A925}"/>
              </a:ext>
            </a:extLst>
          </p:cNvPr>
          <p:cNvPicPr>
            <a:picLocks noChangeAspect="1"/>
          </p:cNvPicPr>
          <p:nvPr/>
        </p:nvPicPr>
        <p:blipFill>
          <a:blip r:embed="rId3"/>
          <a:stretch>
            <a:fillRect/>
          </a:stretch>
        </p:blipFill>
        <p:spPr>
          <a:xfrm>
            <a:off x="1172653" y="2867382"/>
            <a:ext cx="2018612" cy="1945167"/>
          </a:xfrm>
          <a:prstGeom prst="rect">
            <a:avLst/>
          </a:prstGeom>
        </p:spPr>
      </p:pic>
    </p:spTree>
    <p:extLst>
      <p:ext uri="{BB962C8B-B14F-4D97-AF65-F5344CB8AC3E}">
        <p14:creationId xmlns:p14="http://schemas.microsoft.com/office/powerpoint/2010/main" val="26183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52115-76BE-504C-5507-A5BF13A93B6C}"/>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20152B74-0C64-B1D1-BABF-82FBB4B691DB}"/>
              </a:ext>
            </a:extLst>
          </p:cNvPr>
          <p:cNvSpPr>
            <a:spLocks noGrp="1"/>
          </p:cNvSpPr>
          <p:nvPr>
            <p:ph type="body" sz="quarter" idx="15"/>
          </p:nvPr>
        </p:nvSpPr>
        <p:spPr/>
        <p:txBody>
          <a:bodyPr/>
          <a:lstStyle/>
          <a:p>
            <a:endParaRPr lang="en-US"/>
          </a:p>
        </p:txBody>
      </p:sp>
      <p:sp>
        <p:nvSpPr>
          <p:cNvPr id="10" name="Text Placeholder 9">
            <a:extLst>
              <a:ext uri="{FF2B5EF4-FFF2-40B4-BE49-F238E27FC236}">
                <a16:creationId xmlns:a16="http://schemas.microsoft.com/office/drawing/2014/main" id="{7363B5A3-EC38-CD2D-46E7-8D07564836E2}"/>
              </a:ext>
            </a:extLst>
          </p:cNvPr>
          <p:cNvSpPr>
            <a:spLocks noGrp="1"/>
          </p:cNvSpPr>
          <p:nvPr>
            <p:ph type="body" sz="quarter" idx="16"/>
          </p:nvPr>
        </p:nvSpPr>
        <p:spPr/>
        <p:txBody>
          <a:bodyPr vert="horz" lIns="0" tIns="0" rIns="0" bIns="0" rtlCol="0" anchor="t">
            <a:normAutofit/>
          </a:bodyPr>
          <a:lstStyle/>
          <a:p>
            <a:r>
              <a:rPr lang="en-US">
                <a:latin typeface="Calibri"/>
                <a:ea typeface="Calibri"/>
                <a:cs typeface="Calibri"/>
              </a:rPr>
              <a:t>“I have absolutely no idea how I could ever spend all of this extra money in my budget.” </a:t>
            </a:r>
          </a:p>
        </p:txBody>
      </p:sp>
      <p:sp>
        <p:nvSpPr>
          <p:cNvPr id="11" name="TextBox 10">
            <a:extLst>
              <a:ext uri="{FF2B5EF4-FFF2-40B4-BE49-F238E27FC236}">
                <a16:creationId xmlns:a16="http://schemas.microsoft.com/office/drawing/2014/main" id="{A60DC949-8D25-07D2-75C9-4D094CB7F7EA}"/>
              </a:ext>
            </a:extLst>
          </p:cNvPr>
          <p:cNvSpPr txBox="1"/>
          <p:nvPr/>
        </p:nvSpPr>
        <p:spPr>
          <a:xfrm>
            <a:off x="9427463" y="4305637"/>
            <a:ext cx="2247227" cy="707886"/>
          </a:xfrm>
          <a:prstGeom prst="rect">
            <a:avLst/>
          </a:prstGeom>
          <a:noFill/>
        </p:spPr>
        <p:txBody>
          <a:bodyPr wrap="square" lIns="91440" tIns="45720" rIns="91440" bIns="45720" anchor="t">
            <a:spAutoFit/>
          </a:bodyPr>
          <a:lstStyle/>
          <a:p>
            <a:pPr algn="r" defTabSz="1219170">
              <a:defRPr/>
            </a:pPr>
            <a:r>
              <a:rPr lang="en-US" sz="2000" i="1">
                <a:solidFill>
                  <a:srgbClr val="FFFFFF"/>
                </a:solidFill>
                <a:latin typeface="Calibri" panose="020F0502020204030204"/>
              </a:rPr>
              <a:t>— </a:t>
            </a:r>
            <a:r>
              <a:rPr kumimoji="0" lang="en-US" sz="2000" b="0" i="1" u="none" strike="noStrike" kern="1200" cap="none" spc="0" normalizeH="0" baseline="0" noProof="0">
                <a:ln>
                  <a:noFill/>
                </a:ln>
                <a:solidFill>
                  <a:srgbClr val="FFFFFF"/>
                </a:solidFill>
                <a:effectLst/>
                <a:uLnTx/>
                <a:uFillTx/>
                <a:latin typeface="Calibri" panose="020F0502020204030204"/>
                <a:ea typeface="+mn-ea"/>
                <a:cs typeface="+mn-cs"/>
              </a:rPr>
              <a:t>No One</a:t>
            </a:r>
            <a:r>
              <a:rPr lang="en-US" sz="2000" i="1">
                <a:solidFill>
                  <a:srgbClr val="FFFFFF"/>
                </a:solidFill>
                <a:latin typeface="Calibri" panose="020F0502020204030204"/>
              </a:rPr>
              <a:t> </a:t>
            </a:r>
            <a:r>
              <a:rPr kumimoji="0" lang="en-US" sz="2000" b="0" i="1" u="none" strike="noStrike" kern="1200" cap="none" spc="0" normalizeH="0" baseline="0" noProof="0">
                <a:ln>
                  <a:noFill/>
                </a:ln>
                <a:solidFill>
                  <a:srgbClr val="FFFFFF"/>
                </a:solidFill>
                <a:effectLst/>
                <a:uLnTx/>
                <a:uFillTx/>
                <a:latin typeface="Calibri" panose="020F0502020204030204"/>
                <a:ea typeface="+mn-ea"/>
                <a:cs typeface="+mn-cs"/>
              </a:rPr>
              <a:t>Ever</a:t>
            </a:r>
            <a:endParaRPr lang="en-US">
              <a:ea typeface="+mn-ea"/>
              <a:cs typeface="+mn-cs"/>
            </a:endParaRPr>
          </a:p>
          <a:p>
            <a:pPr marL="0" marR="0" lvl="0" indent="0" algn="r" defTabSz="121917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06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9DC213-7009-9A50-79CC-07691165C6A2}"/>
              </a:ext>
            </a:extLst>
          </p:cNvPr>
          <p:cNvSpPr>
            <a:spLocks noGrp="1"/>
          </p:cNvSpPr>
          <p:nvPr>
            <p:ph type="title"/>
          </p:nvPr>
        </p:nvSpPr>
        <p:spPr/>
        <p:txBody>
          <a:bodyPr/>
          <a:lstStyle/>
          <a:p>
            <a:r>
              <a:rPr lang="en-US" sz="4600" dirty="0"/>
              <a:t>Sourcewell is Government</a:t>
            </a:r>
          </a:p>
        </p:txBody>
      </p:sp>
      <p:sp>
        <p:nvSpPr>
          <p:cNvPr id="6" name="Text Placeholder 5">
            <a:extLst>
              <a:ext uri="{FF2B5EF4-FFF2-40B4-BE49-F238E27FC236}">
                <a16:creationId xmlns:a16="http://schemas.microsoft.com/office/drawing/2014/main" id="{EF4DA6B0-697C-BB50-95AD-DC82706E130D}"/>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E0AA5FE0-3B92-2F46-8DD9-DBC4B0092D59}"/>
              </a:ext>
            </a:extLst>
          </p:cNvPr>
          <p:cNvSpPr>
            <a:spLocks noGrp="1"/>
          </p:cNvSpPr>
          <p:nvPr>
            <p:ph type="body" sz="quarter" idx="13"/>
          </p:nvPr>
        </p:nvSpPr>
        <p:spPr/>
        <p:txBody>
          <a:bodyPr/>
          <a:lstStyle/>
          <a:p>
            <a:r>
              <a:rPr lang="en-US" b="1" dirty="0"/>
              <a:t>Local unit of government</a:t>
            </a:r>
          </a:p>
          <a:p>
            <a:pPr marL="457200" indent="-457200">
              <a:buFont typeface="Wingdings" panose="05000000000000000000" pitchFamily="2" charset="2"/>
              <a:buChar char="§"/>
            </a:pPr>
            <a:r>
              <a:rPr lang="en-US" dirty="0"/>
              <a:t>Headquarters in Staples, MN</a:t>
            </a:r>
          </a:p>
          <a:p>
            <a:pPr marL="457200" indent="-457200">
              <a:buFont typeface="Wingdings" panose="05000000000000000000" pitchFamily="2" charset="2"/>
              <a:buChar char="§"/>
            </a:pPr>
            <a:r>
              <a:rPr lang="en-US" dirty="0"/>
              <a:t>Cooperative purchasing program in U.S. and Canada</a:t>
            </a:r>
          </a:p>
          <a:p>
            <a:pPr marL="690028" lvl="1" indent="-457200"/>
            <a:r>
              <a:rPr lang="en-US" dirty="0"/>
              <a:t>1,000+ contracts</a:t>
            </a:r>
          </a:p>
          <a:p>
            <a:pPr marL="690028" lvl="1" indent="-457200"/>
            <a:r>
              <a:rPr lang="en-US" dirty="0"/>
              <a:t>50,000+ participating agencies</a:t>
            </a:r>
          </a:p>
          <a:p>
            <a:endParaRPr lang="en-US" dirty="0"/>
          </a:p>
          <a:p>
            <a:endParaRPr lang="en-US" dirty="0"/>
          </a:p>
        </p:txBody>
      </p:sp>
    </p:spTree>
    <p:extLst>
      <p:ext uri="{BB962C8B-B14F-4D97-AF65-F5344CB8AC3E}">
        <p14:creationId xmlns:p14="http://schemas.microsoft.com/office/powerpoint/2010/main" val="347983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2100A2-C3AB-4B6B-82B1-62EFAAC80FD5}"/>
              </a:ext>
            </a:extLst>
          </p:cNvPr>
          <p:cNvSpPr>
            <a:spLocks noGrp="1"/>
          </p:cNvSpPr>
          <p:nvPr>
            <p:ph type="sldNum" sz="quarter" idx="4"/>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C07A0C6-0FC1-476D-8928-A360A0127B30}" type="slidenum">
              <a:rPr kumimoji="0" lang="en-US" sz="1333" b="0" i="0" u="none" strike="noStrike" kern="1200" cap="none" spc="0" normalizeH="0" baseline="0" noProof="0" smtClean="0">
                <a:ln>
                  <a:noFill/>
                </a:ln>
                <a:solidFill>
                  <a:srgbClr val="506D85"/>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en-US" sz="1333" b="0" i="0" u="none" strike="noStrike" kern="1200" cap="none" spc="0" normalizeH="0" baseline="0" noProof="0">
              <a:ln>
                <a:noFill/>
              </a:ln>
              <a:solidFill>
                <a:srgbClr val="506D85"/>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F4C7AF8-AF5F-4358-9D00-813F39385F04}"/>
              </a:ext>
            </a:extLst>
          </p:cNvPr>
          <p:cNvSpPr>
            <a:spLocks noGrp="1"/>
          </p:cNvSpPr>
          <p:nvPr>
            <p:ph type="title"/>
          </p:nvPr>
        </p:nvSpPr>
        <p:spPr>
          <a:xfrm>
            <a:off x="609600" y="803040"/>
            <a:ext cx="6908800" cy="576055"/>
          </a:xfrm>
        </p:spPr>
        <p:txBody>
          <a:bodyPr/>
          <a:lstStyle/>
          <a:p>
            <a:r>
              <a:rPr lang="en-US" dirty="0"/>
              <a:t>Three Quick Answers</a:t>
            </a:r>
            <a:endParaRPr lang="en-US" sz="6600" dirty="0"/>
          </a:p>
        </p:txBody>
      </p:sp>
      <p:sp>
        <p:nvSpPr>
          <p:cNvPr id="6" name="Text Placeholder 5">
            <a:extLst>
              <a:ext uri="{FF2B5EF4-FFF2-40B4-BE49-F238E27FC236}">
                <a16:creationId xmlns:a16="http://schemas.microsoft.com/office/drawing/2014/main" id="{26E768CA-1415-42BC-AD0D-131D7F7E53D1}"/>
              </a:ext>
            </a:extLst>
          </p:cNvPr>
          <p:cNvSpPr>
            <a:spLocks noGrp="1"/>
          </p:cNvSpPr>
          <p:nvPr>
            <p:ph type="body" sz="quarter" idx="13"/>
          </p:nvPr>
        </p:nvSpPr>
        <p:spPr>
          <a:xfrm>
            <a:off x="560851" y="1676400"/>
            <a:ext cx="6217745" cy="4419600"/>
          </a:xfrm>
        </p:spPr>
        <p:txBody>
          <a:bodyPr/>
          <a:lstStyle/>
          <a:p>
            <a:pPr marL="457200" lvl="1" indent="-457200"/>
            <a:r>
              <a:rPr lang="en-US" dirty="0"/>
              <a:t>What is public procurement?</a:t>
            </a:r>
          </a:p>
          <a:p>
            <a:pPr marL="457200" lvl="1" indent="-457200"/>
            <a:r>
              <a:rPr lang="en-US" dirty="0"/>
              <a:t>What is cooperative purchasing?</a:t>
            </a:r>
          </a:p>
          <a:p>
            <a:pPr marL="457200" lvl="1" indent="-457200"/>
            <a:r>
              <a:rPr lang="en-US" dirty="0"/>
              <a:t>What do </a:t>
            </a:r>
            <a:r>
              <a:rPr lang="en-US" sz="3200" dirty="0"/>
              <a:t>I do next? </a:t>
            </a:r>
          </a:p>
        </p:txBody>
      </p:sp>
      <p:pic>
        <p:nvPicPr>
          <p:cNvPr id="15" name="Picture Placeholder 14">
            <a:extLst>
              <a:ext uri="{FF2B5EF4-FFF2-40B4-BE49-F238E27FC236}">
                <a16:creationId xmlns:a16="http://schemas.microsoft.com/office/drawing/2014/main" id="{F4052C59-C19E-C93E-A4D6-BAEDE385C55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 r="1"/>
          <a:stretch/>
        </p:blipFill>
        <p:spPr>
          <a:xfrm>
            <a:off x="5994401" y="0"/>
            <a:ext cx="6217745" cy="6858000"/>
          </a:xfrm>
        </p:spPr>
      </p:pic>
    </p:spTree>
    <p:extLst>
      <p:ext uri="{BB962C8B-B14F-4D97-AF65-F5344CB8AC3E}">
        <p14:creationId xmlns:p14="http://schemas.microsoft.com/office/powerpoint/2010/main" val="206328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1AC9-D7F3-AFA1-FE38-DA9E3E8CBEBC}"/>
              </a:ext>
            </a:extLst>
          </p:cNvPr>
          <p:cNvSpPr>
            <a:spLocks noGrp="1"/>
          </p:cNvSpPr>
          <p:nvPr>
            <p:ph type="title"/>
          </p:nvPr>
        </p:nvSpPr>
        <p:spPr>
          <a:xfrm>
            <a:off x="609600" y="749528"/>
            <a:ext cx="10871200" cy="576055"/>
          </a:xfrm>
        </p:spPr>
        <p:txBody>
          <a:bodyPr/>
          <a:lstStyle/>
          <a:p>
            <a:r>
              <a:rPr lang="en-US" dirty="0"/>
              <a:t>Before We Begin: Defining a Few Key Terms</a:t>
            </a:r>
          </a:p>
        </p:txBody>
      </p:sp>
      <p:sp>
        <p:nvSpPr>
          <p:cNvPr id="11" name="Rectangle 10">
            <a:extLst>
              <a:ext uri="{FF2B5EF4-FFF2-40B4-BE49-F238E27FC236}">
                <a16:creationId xmlns:a16="http://schemas.microsoft.com/office/drawing/2014/main" id="{A2FD494A-690A-9A70-913C-44EAD03318E8}"/>
              </a:ext>
            </a:extLst>
          </p:cNvPr>
          <p:cNvSpPr/>
          <p:nvPr/>
        </p:nvSpPr>
        <p:spPr>
          <a:xfrm>
            <a:off x="3682125" y="1516905"/>
            <a:ext cx="7798675" cy="86184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F731E57-7BC5-5C5E-EE2A-BF0B0F935F2D}"/>
              </a:ext>
            </a:extLst>
          </p:cNvPr>
          <p:cNvSpPr/>
          <p:nvPr/>
        </p:nvSpPr>
        <p:spPr>
          <a:xfrm rot="5400000">
            <a:off x="1905478" y="319124"/>
            <a:ext cx="861848" cy="3257411"/>
          </a:xfrm>
          <a:custGeom>
            <a:avLst/>
            <a:gdLst>
              <a:gd name="csX0" fmla="*/ 0 w 861848"/>
              <a:gd name="csY0" fmla="*/ 3257411 h 3257411"/>
              <a:gd name="csX1" fmla="*/ 0 w 861848"/>
              <a:gd name="csY1" fmla="*/ 261963 h 3257411"/>
              <a:gd name="csX2" fmla="*/ 142895 w 861848"/>
              <a:gd name="csY2" fmla="*/ 261963 h 3257411"/>
              <a:gd name="csX3" fmla="*/ 430924 w 861848"/>
              <a:gd name="csY3" fmla="*/ 0 h 3257411"/>
              <a:gd name="csX4" fmla="*/ 718952 w 861848"/>
              <a:gd name="csY4" fmla="*/ 261963 h 3257411"/>
              <a:gd name="csX5" fmla="*/ 861848 w 861848"/>
              <a:gd name="csY5" fmla="*/ 261963 h 3257411"/>
              <a:gd name="csX6" fmla="*/ 861848 w 861848"/>
              <a:gd name="csY6" fmla="*/ 3257411 h 325741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61848" h="3257411">
                <a:moveTo>
                  <a:pt x="0" y="3257411"/>
                </a:moveTo>
                <a:lnTo>
                  <a:pt x="0" y="261963"/>
                </a:lnTo>
                <a:lnTo>
                  <a:pt x="142895" y="261963"/>
                </a:lnTo>
                <a:lnTo>
                  <a:pt x="430924" y="0"/>
                </a:lnTo>
                <a:lnTo>
                  <a:pt x="718952" y="261963"/>
                </a:lnTo>
                <a:lnTo>
                  <a:pt x="861848" y="261963"/>
                </a:lnTo>
                <a:lnTo>
                  <a:pt x="861848" y="3257411"/>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Rectangle 12">
            <a:extLst>
              <a:ext uri="{FF2B5EF4-FFF2-40B4-BE49-F238E27FC236}">
                <a16:creationId xmlns:a16="http://schemas.microsoft.com/office/drawing/2014/main" id="{C04BD578-633E-5CDE-C9CD-62581D8EEF6C}"/>
              </a:ext>
            </a:extLst>
          </p:cNvPr>
          <p:cNvSpPr/>
          <p:nvPr/>
        </p:nvSpPr>
        <p:spPr>
          <a:xfrm>
            <a:off x="3682125" y="2523885"/>
            <a:ext cx="7798675" cy="86184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B266E22-5F2D-EFF9-DD8D-5C34C37D52F9}"/>
              </a:ext>
            </a:extLst>
          </p:cNvPr>
          <p:cNvSpPr/>
          <p:nvPr/>
        </p:nvSpPr>
        <p:spPr>
          <a:xfrm rot="5400000">
            <a:off x="1905478" y="1326104"/>
            <a:ext cx="861848" cy="3257411"/>
          </a:xfrm>
          <a:custGeom>
            <a:avLst/>
            <a:gdLst>
              <a:gd name="csX0" fmla="*/ 0 w 861848"/>
              <a:gd name="csY0" fmla="*/ 3257411 h 3257411"/>
              <a:gd name="csX1" fmla="*/ 0 w 861848"/>
              <a:gd name="csY1" fmla="*/ 261963 h 3257411"/>
              <a:gd name="csX2" fmla="*/ 142895 w 861848"/>
              <a:gd name="csY2" fmla="*/ 261963 h 3257411"/>
              <a:gd name="csX3" fmla="*/ 430924 w 861848"/>
              <a:gd name="csY3" fmla="*/ 0 h 3257411"/>
              <a:gd name="csX4" fmla="*/ 718952 w 861848"/>
              <a:gd name="csY4" fmla="*/ 261963 h 3257411"/>
              <a:gd name="csX5" fmla="*/ 861848 w 861848"/>
              <a:gd name="csY5" fmla="*/ 261963 h 3257411"/>
              <a:gd name="csX6" fmla="*/ 861848 w 861848"/>
              <a:gd name="csY6" fmla="*/ 3257411 h 325741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61848" h="3257411">
                <a:moveTo>
                  <a:pt x="0" y="3257411"/>
                </a:moveTo>
                <a:lnTo>
                  <a:pt x="0" y="261963"/>
                </a:lnTo>
                <a:lnTo>
                  <a:pt x="142895" y="261963"/>
                </a:lnTo>
                <a:lnTo>
                  <a:pt x="430924" y="0"/>
                </a:lnTo>
                <a:lnTo>
                  <a:pt x="718952" y="261963"/>
                </a:lnTo>
                <a:lnTo>
                  <a:pt x="861848" y="261963"/>
                </a:lnTo>
                <a:lnTo>
                  <a:pt x="861848" y="325741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3AEA2BDB-C399-1E9D-2A26-D4AE09304F6F}"/>
              </a:ext>
            </a:extLst>
          </p:cNvPr>
          <p:cNvSpPr/>
          <p:nvPr/>
        </p:nvSpPr>
        <p:spPr>
          <a:xfrm>
            <a:off x="3682125" y="3530866"/>
            <a:ext cx="7798675" cy="86184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79E671E9-617D-605D-3354-CE59C93DD13C}"/>
              </a:ext>
            </a:extLst>
          </p:cNvPr>
          <p:cNvSpPr/>
          <p:nvPr/>
        </p:nvSpPr>
        <p:spPr>
          <a:xfrm rot="5400000">
            <a:off x="1905478" y="2333085"/>
            <a:ext cx="861848" cy="3257411"/>
          </a:xfrm>
          <a:custGeom>
            <a:avLst/>
            <a:gdLst>
              <a:gd name="csX0" fmla="*/ 0 w 861848"/>
              <a:gd name="csY0" fmla="*/ 3257411 h 3257411"/>
              <a:gd name="csX1" fmla="*/ 0 w 861848"/>
              <a:gd name="csY1" fmla="*/ 261963 h 3257411"/>
              <a:gd name="csX2" fmla="*/ 142895 w 861848"/>
              <a:gd name="csY2" fmla="*/ 261963 h 3257411"/>
              <a:gd name="csX3" fmla="*/ 430924 w 861848"/>
              <a:gd name="csY3" fmla="*/ 0 h 3257411"/>
              <a:gd name="csX4" fmla="*/ 718952 w 861848"/>
              <a:gd name="csY4" fmla="*/ 261963 h 3257411"/>
              <a:gd name="csX5" fmla="*/ 861848 w 861848"/>
              <a:gd name="csY5" fmla="*/ 261963 h 3257411"/>
              <a:gd name="csX6" fmla="*/ 861848 w 861848"/>
              <a:gd name="csY6" fmla="*/ 3257411 h 325741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61848" h="3257411">
                <a:moveTo>
                  <a:pt x="0" y="3257411"/>
                </a:moveTo>
                <a:lnTo>
                  <a:pt x="0" y="261963"/>
                </a:lnTo>
                <a:lnTo>
                  <a:pt x="142895" y="261963"/>
                </a:lnTo>
                <a:lnTo>
                  <a:pt x="430924" y="0"/>
                </a:lnTo>
                <a:lnTo>
                  <a:pt x="718952" y="261963"/>
                </a:lnTo>
                <a:lnTo>
                  <a:pt x="861848" y="261963"/>
                </a:lnTo>
                <a:lnTo>
                  <a:pt x="861848" y="325741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55A92F78-4D89-9DBF-B957-B0DDDDE41EB1}"/>
              </a:ext>
            </a:extLst>
          </p:cNvPr>
          <p:cNvSpPr/>
          <p:nvPr/>
        </p:nvSpPr>
        <p:spPr>
          <a:xfrm>
            <a:off x="3680373" y="4537847"/>
            <a:ext cx="7798675" cy="86184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E5E52DC-AE44-E404-4B5E-A252FA8CFC88}"/>
              </a:ext>
            </a:extLst>
          </p:cNvPr>
          <p:cNvSpPr/>
          <p:nvPr/>
        </p:nvSpPr>
        <p:spPr>
          <a:xfrm rot="5400000">
            <a:off x="1903726" y="3340066"/>
            <a:ext cx="861848" cy="3257411"/>
          </a:xfrm>
          <a:custGeom>
            <a:avLst/>
            <a:gdLst>
              <a:gd name="csX0" fmla="*/ 0 w 861848"/>
              <a:gd name="csY0" fmla="*/ 3257411 h 3257411"/>
              <a:gd name="csX1" fmla="*/ 0 w 861848"/>
              <a:gd name="csY1" fmla="*/ 261963 h 3257411"/>
              <a:gd name="csX2" fmla="*/ 142895 w 861848"/>
              <a:gd name="csY2" fmla="*/ 261963 h 3257411"/>
              <a:gd name="csX3" fmla="*/ 430924 w 861848"/>
              <a:gd name="csY3" fmla="*/ 0 h 3257411"/>
              <a:gd name="csX4" fmla="*/ 718952 w 861848"/>
              <a:gd name="csY4" fmla="*/ 261963 h 3257411"/>
              <a:gd name="csX5" fmla="*/ 861848 w 861848"/>
              <a:gd name="csY5" fmla="*/ 261963 h 3257411"/>
              <a:gd name="csX6" fmla="*/ 861848 w 861848"/>
              <a:gd name="csY6" fmla="*/ 3257411 h 325741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61848" h="3257411">
                <a:moveTo>
                  <a:pt x="0" y="3257411"/>
                </a:moveTo>
                <a:lnTo>
                  <a:pt x="0" y="261963"/>
                </a:lnTo>
                <a:lnTo>
                  <a:pt x="142895" y="261963"/>
                </a:lnTo>
                <a:lnTo>
                  <a:pt x="430924" y="0"/>
                </a:lnTo>
                <a:lnTo>
                  <a:pt x="718952" y="261963"/>
                </a:lnTo>
                <a:lnTo>
                  <a:pt x="861848" y="261963"/>
                </a:lnTo>
                <a:lnTo>
                  <a:pt x="861848" y="3257411"/>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8E917386-3A0F-7D87-04C9-9003BAA62014}"/>
              </a:ext>
            </a:extLst>
          </p:cNvPr>
          <p:cNvSpPr/>
          <p:nvPr/>
        </p:nvSpPr>
        <p:spPr>
          <a:xfrm>
            <a:off x="3680373" y="5544827"/>
            <a:ext cx="7798675" cy="86184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E646AB4-30D3-AF60-F8A1-CA38988811E4}"/>
              </a:ext>
            </a:extLst>
          </p:cNvPr>
          <p:cNvSpPr/>
          <p:nvPr/>
        </p:nvSpPr>
        <p:spPr>
          <a:xfrm rot="5400000">
            <a:off x="1903726" y="4347046"/>
            <a:ext cx="861848" cy="3257411"/>
          </a:xfrm>
          <a:custGeom>
            <a:avLst/>
            <a:gdLst>
              <a:gd name="csX0" fmla="*/ 0 w 861848"/>
              <a:gd name="csY0" fmla="*/ 3257411 h 3257411"/>
              <a:gd name="csX1" fmla="*/ 0 w 861848"/>
              <a:gd name="csY1" fmla="*/ 261963 h 3257411"/>
              <a:gd name="csX2" fmla="*/ 142895 w 861848"/>
              <a:gd name="csY2" fmla="*/ 261963 h 3257411"/>
              <a:gd name="csX3" fmla="*/ 430924 w 861848"/>
              <a:gd name="csY3" fmla="*/ 0 h 3257411"/>
              <a:gd name="csX4" fmla="*/ 718952 w 861848"/>
              <a:gd name="csY4" fmla="*/ 261963 h 3257411"/>
              <a:gd name="csX5" fmla="*/ 861848 w 861848"/>
              <a:gd name="csY5" fmla="*/ 261963 h 3257411"/>
              <a:gd name="csX6" fmla="*/ 861848 w 861848"/>
              <a:gd name="csY6" fmla="*/ 3257411 h 325741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61848" h="3257411">
                <a:moveTo>
                  <a:pt x="0" y="3257411"/>
                </a:moveTo>
                <a:lnTo>
                  <a:pt x="0" y="261963"/>
                </a:lnTo>
                <a:lnTo>
                  <a:pt x="142895" y="261963"/>
                </a:lnTo>
                <a:lnTo>
                  <a:pt x="430924" y="0"/>
                </a:lnTo>
                <a:lnTo>
                  <a:pt x="718952" y="261963"/>
                </a:lnTo>
                <a:lnTo>
                  <a:pt x="861848" y="261963"/>
                </a:lnTo>
                <a:lnTo>
                  <a:pt x="861848" y="3257411"/>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Box 21">
            <a:extLst>
              <a:ext uri="{FF2B5EF4-FFF2-40B4-BE49-F238E27FC236}">
                <a16:creationId xmlns:a16="http://schemas.microsoft.com/office/drawing/2014/main" id="{F693B521-7F7F-03B4-C360-E05297B7EF36}"/>
              </a:ext>
            </a:extLst>
          </p:cNvPr>
          <p:cNvSpPr txBox="1"/>
          <p:nvPr/>
        </p:nvSpPr>
        <p:spPr>
          <a:xfrm>
            <a:off x="875863" y="1716996"/>
            <a:ext cx="2659118" cy="369332"/>
          </a:xfrm>
          <a:prstGeom prst="rect">
            <a:avLst/>
          </a:prstGeom>
          <a:noFill/>
        </p:spPr>
        <p:txBody>
          <a:bodyPr wrap="square" rtlCol="0">
            <a:spAutoFit/>
          </a:bodyPr>
          <a:lstStyle/>
          <a:p>
            <a:r>
              <a:rPr lang="en-US" b="1" dirty="0">
                <a:solidFill>
                  <a:schemeClr val="bg1"/>
                </a:solidFill>
              </a:rPr>
              <a:t>Procurement</a:t>
            </a:r>
          </a:p>
        </p:txBody>
      </p:sp>
      <p:sp>
        <p:nvSpPr>
          <p:cNvPr id="24" name="TextBox 23">
            <a:extLst>
              <a:ext uri="{FF2B5EF4-FFF2-40B4-BE49-F238E27FC236}">
                <a16:creationId xmlns:a16="http://schemas.microsoft.com/office/drawing/2014/main" id="{29A19BC1-8C27-ED2C-032E-7F67FBB62BA7}"/>
              </a:ext>
            </a:extLst>
          </p:cNvPr>
          <p:cNvSpPr txBox="1"/>
          <p:nvPr/>
        </p:nvSpPr>
        <p:spPr>
          <a:xfrm>
            <a:off x="865352" y="2754007"/>
            <a:ext cx="2659118" cy="369332"/>
          </a:xfrm>
          <a:prstGeom prst="rect">
            <a:avLst/>
          </a:prstGeom>
          <a:noFill/>
        </p:spPr>
        <p:txBody>
          <a:bodyPr wrap="square" rtlCol="0">
            <a:spAutoFit/>
          </a:bodyPr>
          <a:lstStyle/>
          <a:p>
            <a:r>
              <a:rPr lang="en-US" b="1" dirty="0">
                <a:solidFill>
                  <a:schemeClr val="bg1"/>
                </a:solidFill>
              </a:rPr>
              <a:t>Cooperative purchasing</a:t>
            </a:r>
          </a:p>
        </p:txBody>
      </p:sp>
      <p:sp>
        <p:nvSpPr>
          <p:cNvPr id="25" name="TextBox 24">
            <a:extLst>
              <a:ext uri="{FF2B5EF4-FFF2-40B4-BE49-F238E27FC236}">
                <a16:creationId xmlns:a16="http://schemas.microsoft.com/office/drawing/2014/main" id="{EE0EA1C5-9086-686B-0406-1BB26589B6A2}"/>
              </a:ext>
            </a:extLst>
          </p:cNvPr>
          <p:cNvSpPr txBox="1"/>
          <p:nvPr/>
        </p:nvSpPr>
        <p:spPr>
          <a:xfrm>
            <a:off x="865352" y="3647414"/>
            <a:ext cx="2659118" cy="646331"/>
          </a:xfrm>
          <a:prstGeom prst="rect">
            <a:avLst/>
          </a:prstGeom>
          <a:noFill/>
        </p:spPr>
        <p:txBody>
          <a:bodyPr wrap="square" rtlCol="0">
            <a:spAutoFit/>
          </a:bodyPr>
          <a:lstStyle/>
          <a:p>
            <a:r>
              <a:rPr lang="en-US" b="1" dirty="0">
                <a:solidFill>
                  <a:schemeClr val="bg1"/>
                </a:solidFill>
              </a:rPr>
              <a:t>Request for proposal (RFP)</a:t>
            </a:r>
          </a:p>
        </p:txBody>
      </p:sp>
      <p:sp>
        <p:nvSpPr>
          <p:cNvPr id="26" name="TextBox 25">
            <a:extLst>
              <a:ext uri="{FF2B5EF4-FFF2-40B4-BE49-F238E27FC236}">
                <a16:creationId xmlns:a16="http://schemas.microsoft.com/office/drawing/2014/main" id="{208BB6A0-EC7E-1F66-C636-A881545203C0}"/>
              </a:ext>
            </a:extLst>
          </p:cNvPr>
          <p:cNvSpPr txBox="1"/>
          <p:nvPr/>
        </p:nvSpPr>
        <p:spPr>
          <a:xfrm>
            <a:off x="875863" y="4778810"/>
            <a:ext cx="2659118" cy="369332"/>
          </a:xfrm>
          <a:prstGeom prst="rect">
            <a:avLst/>
          </a:prstGeom>
          <a:noFill/>
        </p:spPr>
        <p:txBody>
          <a:bodyPr wrap="square" rtlCol="0">
            <a:spAutoFit/>
          </a:bodyPr>
          <a:lstStyle/>
          <a:p>
            <a:r>
              <a:rPr lang="en-US" b="1" dirty="0">
                <a:solidFill>
                  <a:schemeClr val="bg1"/>
                </a:solidFill>
              </a:rPr>
              <a:t>Best value</a:t>
            </a:r>
          </a:p>
        </p:txBody>
      </p:sp>
      <p:sp>
        <p:nvSpPr>
          <p:cNvPr id="27" name="TextBox 26">
            <a:extLst>
              <a:ext uri="{FF2B5EF4-FFF2-40B4-BE49-F238E27FC236}">
                <a16:creationId xmlns:a16="http://schemas.microsoft.com/office/drawing/2014/main" id="{7F3B7AFF-5283-7219-C35A-95AEFF265D6C}"/>
              </a:ext>
            </a:extLst>
          </p:cNvPr>
          <p:cNvSpPr txBox="1"/>
          <p:nvPr/>
        </p:nvSpPr>
        <p:spPr>
          <a:xfrm>
            <a:off x="875863" y="5652585"/>
            <a:ext cx="2659118" cy="646331"/>
          </a:xfrm>
          <a:prstGeom prst="rect">
            <a:avLst/>
          </a:prstGeom>
          <a:noFill/>
        </p:spPr>
        <p:txBody>
          <a:bodyPr wrap="square" rtlCol="0">
            <a:spAutoFit/>
          </a:bodyPr>
          <a:lstStyle/>
          <a:p>
            <a:r>
              <a:rPr lang="en-US" b="1" dirty="0">
                <a:solidFill>
                  <a:schemeClr val="bg1"/>
                </a:solidFill>
              </a:rPr>
              <a:t>Total cost of ownership (TCO)</a:t>
            </a:r>
          </a:p>
        </p:txBody>
      </p:sp>
      <p:sp>
        <p:nvSpPr>
          <p:cNvPr id="28" name="TextBox 27">
            <a:extLst>
              <a:ext uri="{FF2B5EF4-FFF2-40B4-BE49-F238E27FC236}">
                <a16:creationId xmlns:a16="http://schemas.microsoft.com/office/drawing/2014/main" id="{E7787A07-B95D-43B7-B537-10548EA3A4FF}"/>
              </a:ext>
            </a:extLst>
          </p:cNvPr>
          <p:cNvSpPr txBox="1"/>
          <p:nvPr/>
        </p:nvSpPr>
        <p:spPr>
          <a:xfrm>
            <a:off x="4188851" y="1640052"/>
            <a:ext cx="7068206" cy="523220"/>
          </a:xfrm>
          <a:prstGeom prst="rect">
            <a:avLst/>
          </a:prstGeom>
          <a:noFill/>
        </p:spPr>
        <p:txBody>
          <a:bodyPr wrap="square" rtlCol="0">
            <a:spAutoFit/>
          </a:bodyPr>
          <a:lstStyle/>
          <a:p>
            <a:r>
              <a:rPr lang="en-US" sz="1400" dirty="0"/>
              <a:t>The public process of planning, sourcing, evaluating, and purchasing goods and services in a fair, transparent, and compliant way.</a:t>
            </a:r>
          </a:p>
        </p:txBody>
      </p:sp>
      <p:sp>
        <p:nvSpPr>
          <p:cNvPr id="29" name="TextBox 28">
            <a:extLst>
              <a:ext uri="{FF2B5EF4-FFF2-40B4-BE49-F238E27FC236}">
                <a16:creationId xmlns:a16="http://schemas.microsoft.com/office/drawing/2014/main" id="{F49413FC-7995-7503-6762-2A6550A7EBB4}"/>
              </a:ext>
            </a:extLst>
          </p:cNvPr>
          <p:cNvSpPr txBox="1"/>
          <p:nvPr/>
        </p:nvSpPr>
        <p:spPr>
          <a:xfrm>
            <a:off x="4188851" y="2693199"/>
            <a:ext cx="7068206" cy="523220"/>
          </a:xfrm>
          <a:prstGeom prst="rect">
            <a:avLst/>
          </a:prstGeom>
          <a:noFill/>
        </p:spPr>
        <p:txBody>
          <a:bodyPr wrap="square" rtlCol="0">
            <a:spAutoFit/>
          </a:bodyPr>
          <a:lstStyle/>
          <a:p>
            <a:r>
              <a:rPr lang="en-US" sz="1400" dirty="0"/>
              <a:t>A purchasing method that allows public agencies to use competitively awarded contracts established by another public entity or cooperative.</a:t>
            </a:r>
          </a:p>
        </p:txBody>
      </p:sp>
      <p:sp>
        <p:nvSpPr>
          <p:cNvPr id="30" name="TextBox 29">
            <a:extLst>
              <a:ext uri="{FF2B5EF4-FFF2-40B4-BE49-F238E27FC236}">
                <a16:creationId xmlns:a16="http://schemas.microsoft.com/office/drawing/2014/main" id="{4A109778-048A-9134-14A6-DB90EE68354E}"/>
              </a:ext>
            </a:extLst>
          </p:cNvPr>
          <p:cNvSpPr txBox="1"/>
          <p:nvPr/>
        </p:nvSpPr>
        <p:spPr>
          <a:xfrm>
            <a:off x="4188851" y="3615783"/>
            <a:ext cx="7068206" cy="738664"/>
          </a:xfrm>
          <a:prstGeom prst="rect">
            <a:avLst/>
          </a:prstGeom>
          <a:noFill/>
        </p:spPr>
        <p:txBody>
          <a:bodyPr wrap="square" rtlCol="0">
            <a:spAutoFit/>
          </a:bodyPr>
          <a:lstStyle/>
          <a:p>
            <a:r>
              <a:rPr lang="en-US" sz="1400" dirty="0"/>
              <a:t>A solicitation used when an agency is seeking the best overall solution and will evaluate factors beyond price, such as experience, service, quality, and approach. Contracts resulting from an RFP are typically awarded based on best value or lowest price.</a:t>
            </a:r>
          </a:p>
        </p:txBody>
      </p:sp>
      <p:sp>
        <p:nvSpPr>
          <p:cNvPr id="31" name="TextBox 30">
            <a:extLst>
              <a:ext uri="{FF2B5EF4-FFF2-40B4-BE49-F238E27FC236}">
                <a16:creationId xmlns:a16="http://schemas.microsoft.com/office/drawing/2014/main" id="{9842AC52-1663-DC1A-EDD9-13C7117DBDB3}"/>
              </a:ext>
            </a:extLst>
          </p:cNvPr>
          <p:cNvSpPr txBox="1"/>
          <p:nvPr/>
        </p:nvSpPr>
        <p:spPr>
          <a:xfrm>
            <a:off x="4187099" y="4714021"/>
            <a:ext cx="7068206" cy="523220"/>
          </a:xfrm>
          <a:prstGeom prst="rect">
            <a:avLst/>
          </a:prstGeom>
          <a:noFill/>
        </p:spPr>
        <p:txBody>
          <a:bodyPr wrap="square" rtlCol="0">
            <a:spAutoFit/>
          </a:bodyPr>
          <a:lstStyle/>
          <a:p>
            <a:r>
              <a:rPr lang="en-US" sz="1400" dirty="0"/>
              <a:t>A purchasing approach that considers the combination of price, quality, performance, service, and long-term benefit to the public agency.</a:t>
            </a:r>
          </a:p>
        </p:txBody>
      </p:sp>
      <p:sp>
        <p:nvSpPr>
          <p:cNvPr id="32" name="TextBox 31">
            <a:extLst>
              <a:ext uri="{FF2B5EF4-FFF2-40B4-BE49-F238E27FC236}">
                <a16:creationId xmlns:a16="http://schemas.microsoft.com/office/drawing/2014/main" id="{D8D35BBD-07C4-D09D-5995-D8A174FDEFE6}"/>
              </a:ext>
            </a:extLst>
          </p:cNvPr>
          <p:cNvSpPr txBox="1"/>
          <p:nvPr/>
        </p:nvSpPr>
        <p:spPr>
          <a:xfrm>
            <a:off x="4187099" y="5677380"/>
            <a:ext cx="7068206" cy="523220"/>
          </a:xfrm>
          <a:prstGeom prst="rect">
            <a:avLst/>
          </a:prstGeom>
          <a:noFill/>
        </p:spPr>
        <p:txBody>
          <a:bodyPr wrap="square" rtlCol="0">
            <a:spAutoFit/>
          </a:bodyPr>
          <a:lstStyle/>
          <a:p>
            <a:r>
              <a:rPr lang="en-US" sz="1400" dirty="0"/>
              <a:t>The full cost of a purchase over its useful life, including acquisition, operation, maintenance, repairs, training, and disposal or replacement.</a:t>
            </a:r>
          </a:p>
        </p:txBody>
      </p:sp>
    </p:spTree>
    <p:extLst>
      <p:ext uri="{BB962C8B-B14F-4D97-AF65-F5344CB8AC3E}">
        <p14:creationId xmlns:p14="http://schemas.microsoft.com/office/powerpoint/2010/main" val="158723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E5101-4A03-023B-456B-EA1F9F55FBF0}"/>
              </a:ext>
            </a:extLst>
          </p:cNvPr>
          <p:cNvSpPr>
            <a:spLocks noGrp="1"/>
          </p:cNvSpPr>
          <p:nvPr>
            <p:ph type="ctrTitle"/>
          </p:nvPr>
        </p:nvSpPr>
        <p:spPr>
          <a:xfrm>
            <a:off x="884719" y="744804"/>
            <a:ext cx="3995506" cy="2684196"/>
          </a:xfrm>
        </p:spPr>
        <p:txBody>
          <a:bodyPr/>
          <a:lstStyle/>
          <a:p>
            <a:r>
              <a:rPr lang="en-US" sz="4000" dirty="0"/>
              <a:t>Understanding Your Role in the Procurement Process</a:t>
            </a:r>
          </a:p>
        </p:txBody>
      </p:sp>
    </p:spTree>
    <p:extLst>
      <p:ext uri="{BB962C8B-B14F-4D97-AF65-F5344CB8AC3E}">
        <p14:creationId xmlns:p14="http://schemas.microsoft.com/office/powerpoint/2010/main" val="3678784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8DAA-B861-14BC-61CF-0D1947ADE53A}"/>
              </a:ext>
            </a:extLst>
          </p:cNvPr>
          <p:cNvSpPr>
            <a:spLocks noGrp="1"/>
          </p:cNvSpPr>
          <p:nvPr>
            <p:ph type="title"/>
          </p:nvPr>
        </p:nvSpPr>
        <p:spPr>
          <a:xfrm>
            <a:off x="609600" y="857365"/>
            <a:ext cx="10871200" cy="576055"/>
          </a:xfrm>
        </p:spPr>
        <p:txBody>
          <a:bodyPr/>
          <a:lstStyle/>
          <a:p>
            <a:r>
              <a:rPr lang="en-US" dirty="0">
                <a:solidFill>
                  <a:srgbClr val="506D85"/>
                </a:solidFill>
              </a:rPr>
              <a:t>Setting the Stage</a:t>
            </a:r>
            <a:endParaRPr lang="en-US" dirty="0"/>
          </a:p>
        </p:txBody>
      </p:sp>
      <p:sp>
        <p:nvSpPr>
          <p:cNvPr id="4" name="Text Placeholder 3">
            <a:extLst>
              <a:ext uri="{FF2B5EF4-FFF2-40B4-BE49-F238E27FC236}">
                <a16:creationId xmlns:a16="http://schemas.microsoft.com/office/drawing/2014/main" id="{459EB4CF-44B7-F27A-F4EC-41C57A7A2FCF}"/>
              </a:ext>
            </a:extLst>
          </p:cNvPr>
          <p:cNvSpPr>
            <a:spLocks noGrp="1"/>
          </p:cNvSpPr>
          <p:nvPr>
            <p:ph type="body" sz="quarter" idx="11"/>
          </p:nvPr>
        </p:nvSpPr>
        <p:spPr/>
        <p:txBody>
          <a:bodyPr/>
          <a:lstStyle/>
          <a:p>
            <a:endParaRPr lang="en-US"/>
          </a:p>
        </p:txBody>
      </p:sp>
      <p:pic>
        <p:nvPicPr>
          <p:cNvPr id="7" name="Picture 6">
            <a:extLst>
              <a:ext uri="{FF2B5EF4-FFF2-40B4-BE49-F238E27FC236}">
                <a16:creationId xmlns:a16="http://schemas.microsoft.com/office/drawing/2014/main" id="{EE781749-E265-5A7A-CA2F-91BCE2124388}"/>
              </a:ext>
            </a:extLst>
          </p:cNvPr>
          <p:cNvPicPr>
            <a:picLocks noChangeAspect="1"/>
          </p:cNvPicPr>
          <p:nvPr/>
        </p:nvPicPr>
        <p:blipFill>
          <a:blip r:embed="rId4">
            <a:extLst>
              <a:ext uri="{28A0092B-C50C-407E-A947-70E740481C1C}">
                <a14:useLocalDpi xmlns:a14="http://schemas.microsoft.com/office/drawing/2010/main" val="0"/>
              </a:ext>
            </a:extLst>
          </a:blip>
          <a:srcRect t="6938" b="35463"/>
          <a:stretch>
            <a:fillRect/>
          </a:stretch>
        </p:blipFill>
        <p:spPr>
          <a:xfrm>
            <a:off x="0" y="1758832"/>
            <a:ext cx="12192000" cy="4683709"/>
          </a:xfrm>
          <a:prstGeom prst="rect">
            <a:avLst/>
          </a:prstGeom>
        </p:spPr>
      </p:pic>
    </p:spTree>
    <p:extLst>
      <p:ext uri="{BB962C8B-B14F-4D97-AF65-F5344CB8AC3E}">
        <p14:creationId xmlns:p14="http://schemas.microsoft.com/office/powerpoint/2010/main" val="59915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B9CC-6C60-D904-FA72-6C88531D8853}"/>
              </a:ext>
            </a:extLst>
          </p:cNvPr>
          <p:cNvSpPr>
            <a:spLocks noGrp="1"/>
          </p:cNvSpPr>
          <p:nvPr>
            <p:ph type="title"/>
          </p:nvPr>
        </p:nvSpPr>
        <p:spPr>
          <a:xfrm>
            <a:off x="609600" y="857365"/>
            <a:ext cx="10871200" cy="559192"/>
          </a:xfrm>
        </p:spPr>
        <p:txBody>
          <a:bodyPr/>
          <a:lstStyle/>
          <a:p>
            <a:r>
              <a:rPr lang="en-US" sz="4300" dirty="0"/>
              <a:t>Understanding Your Critical Role in Procurement</a:t>
            </a:r>
          </a:p>
        </p:txBody>
      </p:sp>
      <p:sp>
        <p:nvSpPr>
          <p:cNvPr id="4" name="Text Placeholder 3">
            <a:extLst>
              <a:ext uri="{FF2B5EF4-FFF2-40B4-BE49-F238E27FC236}">
                <a16:creationId xmlns:a16="http://schemas.microsoft.com/office/drawing/2014/main" id="{220C3CF1-3D90-0506-3934-8AF70738A4CB}"/>
              </a:ext>
            </a:extLst>
          </p:cNvPr>
          <p:cNvSpPr>
            <a:spLocks noGrp="1"/>
          </p:cNvSpPr>
          <p:nvPr>
            <p:ph type="body" sz="quarter" idx="11"/>
          </p:nvPr>
        </p:nvSpPr>
        <p:spPr/>
        <p:txBody>
          <a:bodyPr/>
          <a:lstStyle/>
          <a:p>
            <a:endParaRPr lang="en-US"/>
          </a:p>
        </p:txBody>
      </p:sp>
      <p:sp>
        <p:nvSpPr>
          <p:cNvPr id="15" name="TextBox 14">
            <a:extLst>
              <a:ext uri="{FF2B5EF4-FFF2-40B4-BE49-F238E27FC236}">
                <a16:creationId xmlns:a16="http://schemas.microsoft.com/office/drawing/2014/main" id="{AA866AB7-0ECC-71F1-69AE-018F9E388C8F}"/>
              </a:ext>
            </a:extLst>
          </p:cNvPr>
          <p:cNvSpPr txBox="1"/>
          <p:nvPr/>
        </p:nvSpPr>
        <p:spPr>
          <a:xfrm>
            <a:off x="534857" y="3996647"/>
            <a:ext cx="1784818" cy="892755"/>
          </a:xfrm>
          <a:prstGeom prst="rect">
            <a:avLst/>
          </a:prstGeom>
          <a:noFill/>
        </p:spPr>
        <p:txBody>
          <a:bodyPr wrap="square" rtlCol="0">
            <a:spAutoFit/>
          </a:bodyPr>
          <a:lstStyle/>
          <a:p>
            <a:pPr algn="ctr"/>
            <a:r>
              <a:rPr lang="en-US" sz="1800" dirty="0"/>
              <a:t>See something wrong? </a:t>
            </a:r>
            <a:br>
              <a:rPr lang="en-US" sz="1800" dirty="0"/>
            </a:br>
            <a:r>
              <a:rPr lang="en-US" sz="1800" dirty="0"/>
              <a:t>Say something.</a:t>
            </a:r>
          </a:p>
        </p:txBody>
      </p:sp>
      <p:sp>
        <p:nvSpPr>
          <p:cNvPr id="17" name="TextBox 16">
            <a:extLst>
              <a:ext uri="{FF2B5EF4-FFF2-40B4-BE49-F238E27FC236}">
                <a16:creationId xmlns:a16="http://schemas.microsoft.com/office/drawing/2014/main" id="{783E8AC9-507F-C043-B9DE-0CD84055483E}"/>
              </a:ext>
            </a:extLst>
          </p:cNvPr>
          <p:cNvSpPr txBox="1"/>
          <p:nvPr/>
        </p:nvSpPr>
        <p:spPr>
          <a:xfrm>
            <a:off x="2407587" y="3996647"/>
            <a:ext cx="1784817" cy="892755"/>
          </a:xfrm>
          <a:prstGeom prst="rect">
            <a:avLst/>
          </a:prstGeom>
          <a:noFill/>
        </p:spPr>
        <p:txBody>
          <a:bodyPr wrap="square" rtlCol="0">
            <a:spAutoFit/>
          </a:bodyPr>
          <a:lstStyle/>
          <a:p>
            <a:pPr algn="ctr"/>
            <a:r>
              <a:rPr lang="en-US" sz="1800" dirty="0"/>
              <a:t>Document everything that’s happening.</a:t>
            </a:r>
          </a:p>
        </p:txBody>
      </p:sp>
      <p:sp>
        <p:nvSpPr>
          <p:cNvPr id="20" name="TextBox 19">
            <a:extLst>
              <a:ext uri="{FF2B5EF4-FFF2-40B4-BE49-F238E27FC236}">
                <a16:creationId xmlns:a16="http://schemas.microsoft.com/office/drawing/2014/main" id="{4D3693F8-9740-58EE-DCB7-1EFFE5B004BA}"/>
              </a:ext>
            </a:extLst>
          </p:cNvPr>
          <p:cNvSpPr txBox="1"/>
          <p:nvPr/>
        </p:nvSpPr>
        <p:spPr>
          <a:xfrm>
            <a:off x="4280317" y="3996647"/>
            <a:ext cx="1784817" cy="1160582"/>
          </a:xfrm>
          <a:prstGeom prst="rect">
            <a:avLst/>
          </a:prstGeom>
          <a:noFill/>
        </p:spPr>
        <p:txBody>
          <a:bodyPr wrap="square" rtlCol="0">
            <a:spAutoFit/>
          </a:bodyPr>
          <a:lstStyle/>
          <a:p>
            <a:pPr algn="ctr"/>
            <a:r>
              <a:rPr lang="en-US" sz="1800" dirty="0"/>
              <a:t>Communicate risks and tradeoffs to stakeholders.</a:t>
            </a:r>
          </a:p>
        </p:txBody>
      </p:sp>
      <p:sp>
        <p:nvSpPr>
          <p:cNvPr id="21" name="TextBox 20">
            <a:extLst>
              <a:ext uri="{FF2B5EF4-FFF2-40B4-BE49-F238E27FC236}">
                <a16:creationId xmlns:a16="http://schemas.microsoft.com/office/drawing/2014/main" id="{3FE5FDAA-EA04-C757-AD36-BCA7E43933CB}"/>
              </a:ext>
            </a:extLst>
          </p:cNvPr>
          <p:cNvSpPr txBox="1"/>
          <p:nvPr/>
        </p:nvSpPr>
        <p:spPr>
          <a:xfrm>
            <a:off x="6147553" y="3996647"/>
            <a:ext cx="1784817" cy="624929"/>
          </a:xfrm>
          <a:prstGeom prst="rect">
            <a:avLst/>
          </a:prstGeom>
          <a:noFill/>
        </p:spPr>
        <p:txBody>
          <a:bodyPr wrap="square" rtlCol="0">
            <a:spAutoFit/>
          </a:bodyPr>
          <a:lstStyle/>
          <a:p>
            <a:pPr algn="ctr"/>
            <a:r>
              <a:rPr lang="en-US" sz="1800" dirty="0"/>
              <a:t>Identify what is actually needed.</a:t>
            </a:r>
          </a:p>
        </p:txBody>
      </p:sp>
      <p:sp>
        <p:nvSpPr>
          <p:cNvPr id="24" name="TextBox 23">
            <a:extLst>
              <a:ext uri="{FF2B5EF4-FFF2-40B4-BE49-F238E27FC236}">
                <a16:creationId xmlns:a16="http://schemas.microsoft.com/office/drawing/2014/main" id="{A35D5D82-F271-D2E2-EEA0-78D42369CC7F}"/>
              </a:ext>
            </a:extLst>
          </p:cNvPr>
          <p:cNvSpPr txBox="1"/>
          <p:nvPr/>
        </p:nvSpPr>
        <p:spPr>
          <a:xfrm>
            <a:off x="8009938" y="3996647"/>
            <a:ext cx="1784819" cy="892755"/>
          </a:xfrm>
          <a:prstGeom prst="rect">
            <a:avLst/>
          </a:prstGeom>
          <a:noFill/>
        </p:spPr>
        <p:txBody>
          <a:bodyPr wrap="square" rtlCol="0">
            <a:spAutoFit/>
          </a:bodyPr>
          <a:lstStyle/>
          <a:p>
            <a:pPr algn="ctr"/>
            <a:r>
              <a:rPr lang="en-US" sz="1800" dirty="0"/>
              <a:t>Share expertise and past vendor experiences.</a:t>
            </a:r>
          </a:p>
        </p:txBody>
      </p:sp>
      <p:sp>
        <p:nvSpPr>
          <p:cNvPr id="29" name="TextBox 28">
            <a:extLst>
              <a:ext uri="{FF2B5EF4-FFF2-40B4-BE49-F238E27FC236}">
                <a16:creationId xmlns:a16="http://schemas.microsoft.com/office/drawing/2014/main" id="{7A0C2CBB-71E0-D6F2-2C68-7C60FEAC87A3}"/>
              </a:ext>
            </a:extLst>
          </p:cNvPr>
          <p:cNvSpPr txBox="1"/>
          <p:nvPr/>
        </p:nvSpPr>
        <p:spPr>
          <a:xfrm>
            <a:off x="9872325" y="3996647"/>
            <a:ext cx="1784818" cy="892755"/>
          </a:xfrm>
          <a:prstGeom prst="rect">
            <a:avLst/>
          </a:prstGeom>
          <a:noFill/>
        </p:spPr>
        <p:txBody>
          <a:bodyPr wrap="square" rtlCol="0">
            <a:spAutoFit/>
          </a:bodyPr>
          <a:lstStyle/>
          <a:p>
            <a:pPr algn="ctr"/>
            <a:r>
              <a:rPr lang="en-US" sz="1800" dirty="0"/>
              <a:t>Help review quotes, specs, or product fit.</a:t>
            </a:r>
          </a:p>
        </p:txBody>
      </p:sp>
      <p:sp>
        <p:nvSpPr>
          <p:cNvPr id="6" name="Rectangle 5">
            <a:extLst>
              <a:ext uri="{FF2B5EF4-FFF2-40B4-BE49-F238E27FC236}">
                <a16:creationId xmlns:a16="http://schemas.microsoft.com/office/drawing/2014/main" id="{E9AB431E-6A3F-1A48-89A4-780EDD3C4320}"/>
              </a:ext>
            </a:extLst>
          </p:cNvPr>
          <p:cNvSpPr/>
          <p:nvPr/>
        </p:nvSpPr>
        <p:spPr>
          <a:xfrm>
            <a:off x="702938" y="2293705"/>
            <a:ext cx="1448656" cy="144865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81E0ED-DE87-B2E4-8F90-0115B30D6E1A}"/>
              </a:ext>
            </a:extLst>
          </p:cNvPr>
          <p:cNvSpPr/>
          <p:nvPr/>
        </p:nvSpPr>
        <p:spPr>
          <a:xfrm>
            <a:off x="2575667" y="2293705"/>
            <a:ext cx="1448656" cy="14486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9CBCC7-FB35-6356-C48A-30CE3793CA68}"/>
              </a:ext>
            </a:extLst>
          </p:cNvPr>
          <p:cNvSpPr/>
          <p:nvPr/>
        </p:nvSpPr>
        <p:spPr>
          <a:xfrm>
            <a:off x="4446684" y="2293705"/>
            <a:ext cx="1448656" cy="144865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3DB61A-1FC6-43D6-8850-6DD58C1660D1}"/>
              </a:ext>
            </a:extLst>
          </p:cNvPr>
          <p:cNvSpPr/>
          <p:nvPr/>
        </p:nvSpPr>
        <p:spPr>
          <a:xfrm>
            <a:off x="6315633" y="2293705"/>
            <a:ext cx="1448656" cy="144865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85D21D-68A0-9667-3F67-E388F1D27B83}"/>
              </a:ext>
            </a:extLst>
          </p:cNvPr>
          <p:cNvSpPr/>
          <p:nvPr/>
        </p:nvSpPr>
        <p:spPr>
          <a:xfrm>
            <a:off x="8178019" y="2293705"/>
            <a:ext cx="1448656" cy="144865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36830B-1BAE-32FD-756A-E2DA139EC24B}"/>
              </a:ext>
            </a:extLst>
          </p:cNvPr>
          <p:cNvSpPr/>
          <p:nvPr/>
        </p:nvSpPr>
        <p:spPr>
          <a:xfrm>
            <a:off x="10040406" y="2293705"/>
            <a:ext cx="1448656" cy="144865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Marketing outline">
            <a:extLst>
              <a:ext uri="{FF2B5EF4-FFF2-40B4-BE49-F238E27FC236}">
                <a16:creationId xmlns:a16="http://schemas.microsoft.com/office/drawing/2014/main" id="{F7F96A36-4DC8-4A92-080B-F0E7A06AD3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066" y="2560833"/>
            <a:ext cx="914400" cy="914400"/>
          </a:xfrm>
          <a:prstGeom prst="rect">
            <a:avLst/>
          </a:prstGeom>
        </p:spPr>
      </p:pic>
      <p:pic>
        <p:nvPicPr>
          <p:cNvPr id="27" name="Graphic 26" descr="Folder Search outline">
            <a:extLst>
              <a:ext uri="{FF2B5EF4-FFF2-40B4-BE49-F238E27FC236}">
                <a16:creationId xmlns:a16="http://schemas.microsoft.com/office/drawing/2014/main" id="{1C7313EE-131F-D045-6E2A-BEE468CEFC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82761" y="2614772"/>
            <a:ext cx="914400" cy="914400"/>
          </a:xfrm>
          <a:prstGeom prst="rect">
            <a:avLst/>
          </a:prstGeom>
        </p:spPr>
      </p:pic>
      <p:pic>
        <p:nvPicPr>
          <p:cNvPr id="31" name="Graphic 30" descr="Contract outline">
            <a:extLst>
              <a:ext uri="{FF2B5EF4-FFF2-40B4-BE49-F238E27FC236}">
                <a16:creationId xmlns:a16="http://schemas.microsoft.com/office/drawing/2014/main" id="{EBD88CCB-4416-BB27-5BEB-093BC9A2F8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42795" y="2560833"/>
            <a:ext cx="914400" cy="914400"/>
          </a:xfrm>
          <a:prstGeom prst="rect">
            <a:avLst/>
          </a:prstGeom>
        </p:spPr>
      </p:pic>
      <p:pic>
        <p:nvPicPr>
          <p:cNvPr id="35" name="Graphic 34" descr="Boardroom outline">
            <a:extLst>
              <a:ext uri="{FF2B5EF4-FFF2-40B4-BE49-F238E27FC236}">
                <a16:creationId xmlns:a16="http://schemas.microsoft.com/office/drawing/2014/main" id="{A85B4FAB-354C-AD31-BA89-00A2B6FD82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13812" y="2560833"/>
            <a:ext cx="914400" cy="914400"/>
          </a:xfrm>
          <a:prstGeom prst="rect">
            <a:avLst/>
          </a:prstGeom>
        </p:spPr>
      </p:pic>
      <p:pic>
        <p:nvPicPr>
          <p:cNvPr id="37" name="Graphic 36" descr="Share outline">
            <a:extLst>
              <a:ext uri="{FF2B5EF4-FFF2-40B4-BE49-F238E27FC236}">
                <a16:creationId xmlns:a16="http://schemas.microsoft.com/office/drawing/2014/main" id="{A974319D-E8E2-FAE6-DC14-AFF8C61AFD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45147" y="2560833"/>
            <a:ext cx="914400" cy="914400"/>
          </a:xfrm>
          <a:prstGeom prst="rect">
            <a:avLst/>
          </a:prstGeom>
        </p:spPr>
      </p:pic>
      <p:pic>
        <p:nvPicPr>
          <p:cNvPr id="39" name="Graphic 38" descr="Clipboard Partially Checked outline">
            <a:extLst>
              <a:ext uri="{FF2B5EF4-FFF2-40B4-BE49-F238E27FC236}">
                <a16:creationId xmlns:a16="http://schemas.microsoft.com/office/drawing/2014/main" id="{26C4222F-0980-F29A-BB20-54D802BD37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07534" y="2560833"/>
            <a:ext cx="914400" cy="914400"/>
          </a:xfrm>
          <a:prstGeom prst="rect">
            <a:avLst/>
          </a:prstGeom>
        </p:spPr>
      </p:pic>
    </p:spTree>
    <p:extLst>
      <p:ext uri="{BB962C8B-B14F-4D97-AF65-F5344CB8AC3E}">
        <p14:creationId xmlns:p14="http://schemas.microsoft.com/office/powerpoint/2010/main" val="161383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w_PPT_template_widescreen_master_171114">
  <a:themeElements>
    <a:clrScheme name="Custom 1">
      <a:dk1>
        <a:srgbClr val="000000"/>
      </a:dk1>
      <a:lt1>
        <a:srgbClr val="FFFFFF"/>
      </a:lt1>
      <a:dk2>
        <a:srgbClr val="5B6770"/>
      </a:dk2>
      <a:lt2>
        <a:srgbClr val="A2AAAD"/>
      </a:lt2>
      <a:accent1>
        <a:srgbClr val="ED8B00"/>
      </a:accent1>
      <a:accent2>
        <a:srgbClr val="506D85"/>
      </a:accent2>
      <a:accent3>
        <a:srgbClr val="7A9A33"/>
      </a:accent3>
      <a:accent4>
        <a:srgbClr val="003349"/>
      </a:accent4>
      <a:accent5>
        <a:srgbClr val="009FE0"/>
      </a:accent5>
      <a:accent6>
        <a:srgbClr val="565294"/>
      </a:accent6>
      <a:hlink>
        <a:srgbClr val="000000"/>
      </a:hlink>
      <a:folHlink>
        <a:srgbClr val="003D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400" dirty="0" err="1" smtClean="0"/>
        </a:defPPr>
      </a:lstStyle>
    </a:txDef>
  </a:objectDefaults>
  <a:extraClrSchemeLst/>
  <a:extLst>
    <a:ext uri="{05A4C25C-085E-4340-85A3-A5531E510DB2}">
      <thm15:themeFamily xmlns:thm15="http://schemas.microsoft.com/office/thememl/2012/main" name="Sourcewell_PPT_Template_3.5_0722" id="{0A4E8210-3771-4EF2-BFD6-BB2D8EC0CBB5}" vid="{DD9F434A-1535-49BC-8C7C-F2B0FC90673D}"/>
    </a:ext>
  </a:extLst>
</a:theme>
</file>

<file path=ppt/theme/theme2.xml><?xml version="1.0" encoding="utf-8"?>
<a:theme xmlns:a="http://schemas.openxmlformats.org/drawingml/2006/main" name="1_sw_PPT_template_widescreen_master_171114">
  <a:themeElements>
    <a:clrScheme name="Custom 1">
      <a:dk1>
        <a:srgbClr val="000000"/>
      </a:dk1>
      <a:lt1>
        <a:srgbClr val="FFFFFF"/>
      </a:lt1>
      <a:dk2>
        <a:srgbClr val="5B6770"/>
      </a:dk2>
      <a:lt2>
        <a:srgbClr val="A2AAAD"/>
      </a:lt2>
      <a:accent1>
        <a:srgbClr val="ED8B00"/>
      </a:accent1>
      <a:accent2>
        <a:srgbClr val="506D85"/>
      </a:accent2>
      <a:accent3>
        <a:srgbClr val="7A9A33"/>
      </a:accent3>
      <a:accent4>
        <a:srgbClr val="003349"/>
      </a:accent4>
      <a:accent5>
        <a:srgbClr val="009FE0"/>
      </a:accent5>
      <a:accent6>
        <a:srgbClr val="565294"/>
      </a:accent6>
      <a:hlink>
        <a:srgbClr val="000000"/>
      </a:hlink>
      <a:folHlink>
        <a:srgbClr val="003D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400" dirty="0" err="1" smtClean="0"/>
        </a:defPPr>
      </a:lstStyle>
    </a:txDef>
  </a:objectDefaults>
  <a:extraClrSchemeLst/>
  <a:extLst>
    <a:ext uri="{05A4C25C-085E-4340-85A3-A5531E510DB2}">
      <thm15:themeFamily xmlns:thm15="http://schemas.microsoft.com/office/thememl/2012/main" name="Sourcewell_PPT_Template_3.5_0722" id="{0A4E8210-3771-4EF2-BFD6-BB2D8EC0CBB5}" vid="{DD9F434A-1535-49BC-8C7C-F2B0FC90673D}"/>
    </a:ext>
  </a:extLst>
</a:theme>
</file>

<file path=ppt/theme/theme3.xml><?xml version="1.0" encoding="utf-8"?>
<a:theme xmlns:a="http://schemas.openxmlformats.org/drawingml/2006/main" name="1_Custom Design">
  <a:themeElements>
    <a:clrScheme name="Custom 1">
      <a:dk1>
        <a:srgbClr val="000000"/>
      </a:dk1>
      <a:lt1>
        <a:srgbClr val="FFFFFF"/>
      </a:lt1>
      <a:dk2>
        <a:srgbClr val="5B6770"/>
      </a:dk2>
      <a:lt2>
        <a:srgbClr val="A2AAAD"/>
      </a:lt2>
      <a:accent1>
        <a:srgbClr val="ED8B00"/>
      </a:accent1>
      <a:accent2>
        <a:srgbClr val="506D85"/>
      </a:accent2>
      <a:accent3>
        <a:srgbClr val="7A9A33"/>
      </a:accent3>
      <a:accent4>
        <a:srgbClr val="003349"/>
      </a:accent4>
      <a:accent5>
        <a:srgbClr val="009FE0"/>
      </a:accent5>
      <a:accent6>
        <a:srgbClr val="565294"/>
      </a:accent6>
      <a:hlink>
        <a:srgbClr val="000000"/>
      </a:hlink>
      <a:folHlink>
        <a:srgbClr val="003D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rcewell_PPT_Template_3.5_0722" id="{0A4E8210-3771-4EF2-BFD6-BB2D8EC0CBB5}" vid="{6EB40E6D-5C43-4D27-9F49-7999EDC287F9}"/>
    </a:ext>
  </a:extLst>
</a:theme>
</file>

<file path=ppt/theme/theme4.xml><?xml version="1.0" encoding="utf-8"?>
<a:theme xmlns:a="http://schemas.openxmlformats.org/drawingml/2006/main" name="Custom Design">
  <a:themeElements>
    <a:clrScheme name="Custom 1">
      <a:dk1>
        <a:srgbClr val="000000"/>
      </a:dk1>
      <a:lt1>
        <a:srgbClr val="FFFFFF"/>
      </a:lt1>
      <a:dk2>
        <a:srgbClr val="5B6770"/>
      </a:dk2>
      <a:lt2>
        <a:srgbClr val="A2AAAD"/>
      </a:lt2>
      <a:accent1>
        <a:srgbClr val="ED8B00"/>
      </a:accent1>
      <a:accent2>
        <a:srgbClr val="506D85"/>
      </a:accent2>
      <a:accent3>
        <a:srgbClr val="7A9A33"/>
      </a:accent3>
      <a:accent4>
        <a:srgbClr val="003349"/>
      </a:accent4>
      <a:accent5>
        <a:srgbClr val="009FE0"/>
      </a:accent5>
      <a:accent6>
        <a:srgbClr val="565294"/>
      </a:accent6>
      <a:hlink>
        <a:srgbClr val="000000"/>
      </a:hlink>
      <a:folHlink>
        <a:srgbClr val="003D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rcewell_PPT_Template_4.5_0124" id="{E366110B-DCEA-4AA1-9787-56B449807D5E}" vid="{305E5BF0-1078-4350-A8A4-18CCF7A6C4C3}"/>
    </a:ext>
  </a:extLst>
</a:theme>
</file>

<file path=ppt/theme/theme5.xml><?xml version="1.0" encoding="utf-8"?>
<a:theme xmlns:a="http://schemas.openxmlformats.org/drawingml/2006/main" name="2_sw_PPT_template_widescreen_master_171114">
  <a:themeElements>
    <a:clrScheme name="Custom 1">
      <a:dk1>
        <a:srgbClr val="000000"/>
      </a:dk1>
      <a:lt1>
        <a:srgbClr val="FFFFFF"/>
      </a:lt1>
      <a:dk2>
        <a:srgbClr val="5B6770"/>
      </a:dk2>
      <a:lt2>
        <a:srgbClr val="A2AAAD"/>
      </a:lt2>
      <a:accent1>
        <a:srgbClr val="ED8B00"/>
      </a:accent1>
      <a:accent2>
        <a:srgbClr val="506D85"/>
      </a:accent2>
      <a:accent3>
        <a:srgbClr val="7A9A33"/>
      </a:accent3>
      <a:accent4>
        <a:srgbClr val="003349"/>
      </a:accent4>
      <a:accent5>
        <a:srgbClr val="009FE0"/>
      </a:accent5>
      <a:accent6>
        <a:srgbClr val="565294"/>
      </a:accent6>
      <a:hlink>
        <a:srgbClr val="000000"/>
      </a:hlink>
      <a:folHlink>
        <a:srgbClr val="003D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400" dirty="0" err="1" smtClean="0"/>
        </a:defPPr>
      </a:lstStyle>
    </a:txDef>
  </a:objectDefaults>
  <a:extraClrSchemeLst/>
  <a:extLst>
    <a:ext uri="{05A4C25C-085E-4340-85A3-A5531E510DB2}">
      <thm15:themeFamily xmlns:thm15="http://schemas.microsoft.com/office/thememl/2012/main" name="Sourcewell_PPT_Template_3.5_0722" id="{0A4E8210-3771-4EF2-BFD6-BB2D8EC0CBB5}" vid="{DD9F434A-1535-49BC-8C7C-F2B0FC90673D}"/>
    </a:ext>
  </a:extLst>
</a:theme>
</file>

<file path=ppt/theme/theme6.xml><?xml version="1.0" encoding="utf-8"?>
<a:theme xmlns:a="http://schemas.openxmlformats.org/drawingml/2006/main" name="4_sw_PPT_template_widescreen_master_171114">
  <a:themeElements>
    <a:clrScheme name="Custom 2">
      <a:dk1>
        <a:srgbClr val="000000"/>
      </a:dk1>
      <a:lt1>
        <a:srgbClr val="FFFFFF"/>
      </a:lt1>
      <a:dk2>
        <a:srgbClr val="5B6770"/>
      </a:dk2>
      <a:lt2>
        <a:srgbClr val="A2AAAD"/>
      </a:lt2>
      <a:accent1>
        <a:srgbClr val="E77525"/>
      </a:accent1>
      <a:accent2>
        <a:srgbClr val="506D85"/>
      </a:accent2>
      <a:accent3>
        <a:srgbClr val="7A9A33"/>
      </a:accent3>
      <a:accent4>
        <a:srgbClr val="003349"/>
      </a:accent4>
      <a:accent5>
        <a:srgbClr val="009FE0"/>
      </a:accent5>
      <a:accent6>
        <a:srgbClr val="565294"/>
      </a:accent6>
      <a:hlink>
        <a:srgbClr val="000000"/>
      </a:hlink>
      <a:folHlink>
        <a:srgbClr val="003D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400" dirty="0" err="1" smtClean="0"/>
        </a:defPPr>
      </a:lstStyle>
    </a:txDef>
  </a:objectDefaults>
  <a:extraClrSchemeLst/>
  <a:extLst>
    <a:ext uri="{05A4C25C-085E-4340-85A3-A5531E510DB2}">
      <thm15:themeFamily xmlns:thm15="http://schemas.microsoft.com/office/thememl/2012/main" name="Sourcewell_PPT_Template_5_1125" id="{572117D3-0416-4049-8FE8-0EC5CE1B5AB8}" vid="{029426E4-D0AE-418A-A9D8-DE52E764BC26}"/>
    </a:ext>
  </a:extLst>
</a:theme>
</file>

<file path=ppt/theme/theme7.xml><?xml version="1.0" encoding="utf-8"?>
<a:theme xmlns:a="http://schemas.openxmlformats.org/drawingml/2006/main" name="3_sw_PPT_template_widescreen_master_171114">
  <a:themeElements>
    <a:clrScheme name="Custom 1">
      <a:dk1>
        <a:srgbClr val="000000"/>
      </a:dk1>
      <a:lt1>
        <a:srgbClr val="FFFFFF"/>
      </a:lt1>
      <a:dk2>
        <a:srgbClr val="5B6770"/>
      </a:dk2>
      <a:lt2>
        <a:srgbClr val="A2AAAD"/>
      </a:lt2>
      <a:accent1>
        <a:srgbClr val="ED8B00"/>
      </a:accent1>
      <a:accent2>
        <a:srgbClr val="506D85"/>
      </a:accent2>
      <a:accent3>
        <a:srgbClr val="7A9A33"/>
      </a:accent3>
      <a:accent4>
        <a:srgbClr val="003349"/>
      </a:accent4>
      <a:accent5>
        <a:srgbClr val="009FE0"/>
      </a:accent5>
      <a:accent6>
        <a:srgbClr val="565294"/>
      </a:accent6>
      <a:hlink>
        <a:srgbClr val="000000"/>
      </a:hlink>
      <a:folHlink>
        <a:srgbClr val="003D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400" dirty="0" err="1" smtClean="0"/>
        </a:defPPr>
      </a:lstStyle>
    </a:txDef>
  </a:objectDefaults>
  <a:extraClrSchemeLst/>
  <a:extLst>
    <a:ext uri="{05A4C25C-085E-4340-85A3-A5531E510DB2}">
      <thm15:themeFamily xmlns:thm15="http://schemas.microsoft.com/office/thememl/2012/main" name="Sourcewell_PPT_Template_3.5_0722" id="{0A4E8210-3771-4EF2-BFD6-BB2D8EC0CBB5}" vid="{DD9F434A-1535-49BC-8C7C-F2B0FC90673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5e909e1-e6e9-4bb7-ab3f-13e9b3ca77a8" xsi:nil="true"/>
    <TaxCatchAll xmlns="5247ea59-7632-48e6-bc00-72f15bb7fb38" xsi:nil="true"/>
    <PresentationType xmlns="2fab4a9e-6e64-4cd1-a59f-7819ec56f3eb">PowerPoint</PresentationType>
    <MarketingEvent xmlns="2fab4a9e-6e64-4cd1-a59f-7819ec56f3eb" xsi:nil="true"/>
    <ol_Department xmlns="http://schemas.microsoft.com/sharepoint/v3" xsi:nil="true"/>
    <Status xmlns="2fab4a9e-6e64-4cd1-a59f-7819ec56f3eb">Final</Status>
    <EffectiveDate xmlns="2fab4a9e-6e64-4cd1-a59f-7819ec56f3e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Marketing Presentation" ma:contentTypeID="0x010100DB896BDF01C62F43917D92843FDCD1861A00CF3F87ADF0BEAF4C9DDDAB2A879A10C9" ma:contentTypeVersion="11" ma:contentTypeDescription="" ma:contentTypeScope="" ma:versionID="25fc3aeff21651283df17063d421c8dc">
  <xsd:schema xmlns:xsd="http://www.w3.org/2001/XMLSchema" xmlns:xs="http://www.w3.org/2001/XMLSchema" xmlns:p="http://schemas.microsoft.com/office/2006/metadata/properties" xmlns:ns1="http://schemas.microsoft.com/sharepoint/v3" xmlns:ns2="2fab4a9e-6e64-4cd1-a59f-7819ec56f3eb" xmlns:ns3="a5e909e1-e6e9-4bb7-ab3f-13e9b3ca77a8" xmlns:ns4="5247ea59-7632-48e6-bc00-72f15bb7fb38" targetNamespace="http://schemas.microsoft.com/office/2006/metadata/properties" ma:root="true" ma:fieldsID="ce8e5ea1186ff701e1c71550bde3398a" ns1:_="" ns2:_="" ns3:_="" ns4:_="">
    <xsd:import namespace="http://schemas.microsoft.com/sharepoint/v3"/>
    <xsd:import namespace="2fab4a9e-6e64-4cd1-a59f-7819ec56f3eb"/>
    <xsd:import namespace="a5e909e1-e6e9-4bb7-ab3f-13e9b3ca77a8"/>
    <xsd:import namespace="5247ea59-7632-48e6-bc00-72f15bb7fb38"/>
    <xsd:element name="properties">
      <xsd:complexType>
        <xsd:sequence>
          <xsd:element name="documentManagement">
            <xsd:complexType>
              <xsd:all>
                <xsd:element ref="ns2:PresentationType" minOccurs="0"/>
                <xsd:element ref="ns2:MarketingEvent" minOccurs="0"/>
                <xsd:element ref="ns2:Status" minOccurs="0"/>
                <xsd:element ref="ns1:ol_Department" minOccurs="0"/>
                <xsd:element ref="ns2:EffectiveDate"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ol_Department" ma:index="11" nillable="true" ma:displayName="Department" ma:description="" ma:internalName="ol_Department"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ab4a9e-6e64-4cd1-a59f-7819ec56f3eb" elementFormDefault="qualified">
    <xsd:import namespace="http://schemas.microsoft.com/office/2006/documentManagement/types"/>
    <xsd:import namespace="http://schemas.microsoft.com/office/infopath/2007/PartnerControls"/>
    <xsd:element name="PresentationType" ma:index="8" nillable="true" ma:displayName="Presentation Type" ma:format="Dropdown" ma:internalName="PresentationType" ma:readOnly="false">
      <xsd:simpleType>
        <xsd:restriction base="dms:Choice">
          <xsd:enumeration value="PowerPoint"/>
          <xsd:enumeration value="Notes"/>
          <xsd:enumeration value="Handout"/>
          <xsd:enumeration value="Worksheet"/>
        </xsd:restriction>
      </xsd:simpleType>
    </xsd:element>
    <xsd:element name="MarketingEvent" ma:index="9" nillable="true" ma:displayName="MarketingEvent" ma:format="Dropdown" ma:internalName="MarketingEvent" ma:readOnly="false">
      <xsd:simpleType>
        <xsd:restriction base="dms:Choice">
          <xsd:enumeration value="Educators of Excellence"/>
          <xsd:enumeration value="H2O"/>
          <xsd:enumeration value="R5 Summit"/>
          <xsd:enumeration value="Student Recognition"/>
          <xsd:enumeration value="Staff Retreat"/>
        </xsd:restriction>
      </xsd:simpleType>
    </xsd:element>
    <xsd:element name="Status" ma:index="10" nillable="true" ma:displayName="Status" ma:default="Draft" ma:format="Dropdown" ma:internalName="Status" ma:readOnly="false">
      <xsd:simpleType>
        <xsd:restriction base="dms:Choice">
          <xsd:enumeration value="Draft"/>
          <xsd:enumeration value="Final"/>
        </xsd:restriction>
      </xsd:simpleType>
    </xsd:element>
    <xsd:element name="EffectiveDate" ma:index="12" nillable="true" ma:displayName="EffectiveDate" ma:format="DateTime" ma:internalName="EffectiveDate"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5e909e1-e6e9-4bb7-ab3f-13e9b3ca77a8" elementFormDefault="qualified">
    <xsd:import namespace="http://schemas.microsoft.com/office/2006/documentManagement/types"/>
    <xsd:import namespace="http://schemas.microsoft.com/office/infopath/2007/PartnerControls"/>
    <xsd:element name="lcf76f155ced4ddcb4097134ff3c332f" ma:index="13" nillable="true" ma:displayName="Image Tags_0" ma:hidden="true" ma:internalName="lcf76f155ced4ddcb4097134ff3c332f">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47ea59-7632-48e6-bc00-72f15bb7fb3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7b34fbb-40f1-4960-bd89-8f9792ce5ac4}" ma:internalName="TaxCatchAll" ma:showField="CatchAllData" ma:web="5247ea59-7632-48e6-bc00-72f15bb7fb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314649-D781-470E-A061-4ECAD044D82F}">
  <ds:schemaRefs>
    <ds:schemaRef ds:uri="http://purl.org/dc/terms/"/>
    <ds:schemaRef ds:uri="5247ea59-7632-48e6-bc00-72f15bb7fb38"/>
    <ds:schemaRef ds:uri="http://schemas.microsoft.com/office/2006/metadata/properties"/>
    <ds:schemaRef ds:uri="http://schemas.openxmlformats.org/package/2006/metadata/core-properties"/>
    <ds:schemaRef ds:uri="http://purl.org/dc/dcmitype/"/>
    <ds:schemaRef ds:uri="a5e909e1-e6e9-4bb7-ab3f-13e9b3ca77a8"/>
    <ds:schemaRef ds:uri="http://schemas.microsoft.com/office/2006/documentManagement/types"/>
    <ds:schemaRef ds:uri="http://purl.org/dc/elements/1.1/"/>
    <ds:schemaRef ds:uri="http://schemas.microsoft.com/office/infopath/2007/PartnerControls"/>
    <ds:schemaRef ds:uri="2fab4a9e-6e64-4cd1-a59f-7819ec56f3eb"/>
    <ds:schemaRef ds:uri="http://schemas.microsoft.com/sharepoint/v3"/>
    <ds:schemaRef ds:uri="http://www.w3.org/XML/1998/namespace"/>
  </ds:schemaRefs>
</ds:datastoreItem>
</file>

<file path=customXml/itemProps2.xml><?xml version="1.0" encoding="utf-8"?>
<ds:datastoreItem xmlns:ds="http://schemas.openxmlformats.org/officeDocument/2006/customXml" ds:itemID="{8D403219-5C9A-4C67-B89E-82CA7D0B71D5}">
  <ds:schemaRefs>
    <ds:schemaRef ds:uri="2fab4a9e-6e64-4cd1-a59f-7819ec56f3eb"/>
    <ds:schemaRef ds:uri="5247ea59-7632-48e6-bc00-72f15bb7fb38"/>
    <ds:schemaRef ds:uri="a5e909e1-e6e9-4bb7-ab3f-13e9b3ca77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7306B9F-CDC2-4CDA-AC21-3F0139FB33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186</TotalTime>
  <Words>3033</Words>
  <Application>Microsoft Office PowerPoint</Application>
  <PresentationFormat>Widescreen</PresentationFormat>
  <Paragraphs>284</Paragraphs>
  <Slides>29</Slides>
  <Notes>25</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29</vt:i4>
      </vt:variant>
    </vt:vector>
  </HeadingPairs>
  <TitlesOfParts>
    <vt:vector size="43" baseType="lpstr">
      <vt:lpstr>-apple-system</vt:lpstr>
      <vt:lpstr>Aptos</vt:lpstr>
      <vt:lpstr>Arial</vt:lpstr>
      <vt:lpstr>Calibri</vt:lpstr>
      <vt:lpstr>CambriaMath</vt:lpstr>
      <vt:lpstr>Courier New</vt:lpstr>
      <vt:lpstr>Wingdings</vt:lpstr>
      <vt:lpstr>sw_PPT_template_widescreen_master_171114</vt:lpstr>
      <vt:lpstr>1_sw_PPT_template_widescreen_master_171114</vt:lpstr>
      <vt:lpstr>1_Custom Design</vt:lpstr>
      <vt:lpstr>Custom Design</vt:lpstr>
      <vt:lpstr>2_sw_PPT_template_widescreen_master_171114</vt:lpstr>
      <vt:lpstr>4_sw_PPT_template_widescreen_master_171114</vt:lpstr>
      <vt:lpstr>3_sw_PPT_template_widescreen_master_171114</vt:lpstr>
      <vt:lpstr>Minimize Waste &amp; Maximize Resources</vt:lpstr>
      <vt:lpstr>PowerPoint Presentation</vt:lpstr>
      <vt:lpstr>PowerPoint Presentation</vt:lpstr>
      <vt:lpstr>Sourcewell is Government</vt:lpstr>
      <vt:lpstr>Three Quick Answers</vt:lpstr>
      <vt:lpstr>Before We Begin: Defining a Few Key Terms</vt:lpstr>
      <vt:lpstr>Understanding Your Role in the Procurement Process</vt:lpstr>
      <vt:lpstr>Setting the Stage</vt:lpstr>
      <vt:lpstr>Understanding Your Critical Role in Procurement</vt:lpstr>
      <vt:lpstr>How Procurement Helps You Succeed</vt:lpstr>
      <vt:lpstr>How Does Procurement Work?</vt:lpstr>
      <vt:lpstr>Your Buying Decisions</vt:lpstr>
      <vt:lpstr>Public Procurement Spending Thresholds</vt:lpstr>
      <vt:lpstr>Public Procurement Spending Thresholds </vt:lpstr>
      <vt:lpstr>Public Procurement Spending Thresholds </vt:lpstr>
      <vt:lpstr>You Have Choices</vt:lpstr>
      <vt:lpstr>So….. What is cooperative purchasing?</vt:lpstr>
      <vt:lpstr>Cooperative Purchasing Benefits</vt:lpstr>
      <vt:lpstr>Traditional Procurement Process</vt:lpstr>
      <vt:lpstr>Traditional Procurement Process </vt:lpstr>
      <vt:lpstr>The Outlook for Cooperative Purchasing</vt:lpstr>
      <vt:lpstr>West Virginia Agencies Leverage Sourcewell  (FY ‘22-‘23 thru March ‘26)</vt:lpstr>
      <vt:lpstr>Making a Purchase – A Simpler Process</vt:lpstr>
      <vt:lpstr>Contracts</vt:lpstr>
      <vt:lpstr>Available Offerings</vt:lpstr>
      <vt:lpstr>Waste Management Categories</vt:lpstr>
      <vt:lpstr>Waste Management Contracts: Pickup to Processing</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Endeavor CP101- needs tailoring to audience</dc:title>
  <dc:creator>Kip Hines</dc:creator>
  <cp:lastModifiedBy>Vickers, Kelly K</cp:lastModifiedBy>
  <cp:revision>12</cp:revision>
  <dcterms:created xsi:type="dcterms:W3CDTF">2025-05-13T14:40:19Z</dcterms:created>
  <dcterms:modified xsi:type="dcterms:W3CDTF">2026-04-21T23:54:18Z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0x010100DB896BDF01C62F43917D92843FDCD1861A00CF3F87ADF0BEAF4C9DDDAB2A879A10C9</vt:lpwstr>
  </property>
  <property fmtid="{D5CDD505-2E9C-101B-9397-08002B2CF9AE}" pid="3" name="StartDate">
    <vt:filetime>2025-07-23T14:29:25Z</vt:filetime>
  </property>
  <property fmtid="{D5CDD505-2E9C-101B-9397-08002B2CF9AE}" pid="4" name="_EndDate">
    <vt:filetime>2025-07-23T14:29:25Z</vt:filetime>
  </property>
  <property fmtid="{D5CDD505-2E9C-101B-9397-08002B2CF9AE}" pid="5" name="MediaServiceImageTags">
    <vt:lpwstr/>
  </property>
</Properties>
</file>