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4"/>
  </p:sldMasterIdLst>
  <p:notesMasterIdLst>
    <p:notesMasterId r:id="rId40"/>
  </p:notesMasterIdLst>
  <p:handoutMasterIdLst>
    <p:handoutMasterId r:id="rId41"/>
  </p:handoutMasterIdLst>
  <p:sldIdLst>
    <p:sldId id="1525" r:id="rId5"/>
    <p:sldId id="1519" r:id="rId6"/>
    <p:sldId id="1527" r:id="rId7"/>
    <p:sldId id="1534" r:id="rId8"/>
    <p:sldId id="1533" r:id="rId9"/>
    <p:sldId id="1547" r:id="rId10"/>
    <p:sldId id="1548" r:id="rId11"/>
    <p:sldId id="1551" r:id="rId12"/>
    <p:sldId id="1549" r:id="rId13"/>
    <p:sldId id="1550" r:id="rId14"/>
    <p:sldId id="1546" r:id="rId15"/>
    <p:sldId id="1526" r:id="rId16"/>
    <p:sldId id="1532" r:id="rId17"/>
    <p:sldId id="1538" r:id="rId18"/>
    <p:sldId id="1530" r:id="rId19"/>
    <p:sldId id="1520" r:id="rId20"/>
    <p:sldId id="1531" r:id="rId21"/>
    <p:sldId id="1528" r:id="rId22"/>
    <p:sldId id="1529" r:id="rId23"/>
    <p:sldId id="1537" r:id="rId24"/>
    <p:sldId id="1539" r:id="rId25"/>
    <p:sldId id="1536" r:id="rId26"/>
    <p:sldId id="1535" r:id="rId27"/>
    <p:sldId id="1542" r:id="rId28"/>
    <p:sldId id="1540" r:id="rId29"/>
    <p:sldId id="1541" r:id="rId30"/>
    <p:sldId id="1524" r:id="rId31"/>
    <p:sldId id="1515" r:id="rId32"/>
    <p:sldId id="1499" r:id="rId33"/>
    <p:sldId id="1521" r:id="rId34"/>
    <p:sldId id="1522" r:id="rId35"/>
    <p:sldId id="1544" r:id="rId36"/>
    <p:sldId id="1545" r:id="rId37"/>
    <p:sldId id="1543" r:id="rId38"/>
    <p:sldId id="151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831" autoAdjust="0"/>
  </p:normalViewPr>
  <p:slideViewPr>
    <p:cSldViewPr snapToGrid="0">
      <p:cViewPr varScale="1">
        <p:scale>
          <a:sx n="108" d="100"/>
          <a:sy n="108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72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198972-73C8-9327-0850-18A6425134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5A2EB-01C3-20E0-FF45-07CCC86724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1EC30-5B0B-48D0-A1A8-66A96720DF24}" type="datetimeFigureOut">
              <a:rPr lang="en-US" smtClean="0"/>
              <a:t>4/19/2026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50A84-CDF8-9D1C-7599-D1B543581C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AFBD2-1F7B-DB18-5994-6D22C6743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FBFCE-2205-4B9C-81E5-532E0690D8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3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8A4D-42A7-45F7-9930-00E8DCB48D7E}" type="datetimeFigureOut">
              <a:rPr lang="en-US" smtClean="0"/>
              <a:t>4/19/2026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D6F49-EBB7-4CCF-97A8-E526BB28B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9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EFB00-5424-4FD2-2561-40A88A6D5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B9000F-3BB6-AE2E-2126-624A58D2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6C141A-20F4-8CE0-A8E5-DC548B7D80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677A00-75F3-7ADB-E095-F54324F5BB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56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A97BE-C1BD-22CC-704B-A538645E2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7E0033-F02F-06FE-85D5-2BABCBFCBF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E6E803-4447-425F-0E53-7380B119F9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7F3E9D-DF00-D284-163F-7485B4FA5D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613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490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B79AC-F808-ED64-AA40-9B8A7B5C7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EEEA53-CB57-D620-ADB4-4CA075A65A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C5FEF2-C6B9-76C6-CCBA-02A41291D1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D6A639-5312-ACA0-1BB7-C95E3DFA13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193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4DF97-D74F-7CF0-3E53-ED5C4B84A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BF3222-73F5-516C-D078-C75DD2AD82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D77569-5156-7AFE-ED18-1BD58AFF7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40BA26-9125-19E8-E65B-C9776234F1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613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8F7AF-9E02-7F72-5718-B5B9AC220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FF7820-726E-335A-F288-BD1AE19740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DF9657-9417-80F4-BD07-99B85F6255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2792F-4DB7-CDF8-726F-51A84CFB8E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205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4A72E-2D00-85C4-71F1-7C461E2B3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260A6E-97EF-615F-622E-859FFFB827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B134E4-4548-B32B-EE1C-D738620F2E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AF04F4-CEC9-A52F-2B4C-2CEB6F627E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353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52DE1-9E97-BA05-A573-990A0D59F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FFB94A-DDD5-275D-8C93-483DB45CAE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BBC0A5-499A-6035-9ABB-6E5BDEDB6D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B2370-2A08-CEC7-2682-2673EC90BA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604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029" y="5109526"/>
            <a:ext cx="10923936" cy="641279"/>
          </a:xfrm>
        </p:spPr>
        <p:txBody>
          <a:bodyPr anchor="b">
            <a:noAutofit/>
          </a:bodyPr>
          <a:lstStyle>
            <a:lvl1pPr algn="l">
              <a:defRPr sz="5000" u="sng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7" name="Subtitle 2">
            <a:extLst>
              <a:ext uri="{FF2B5EF4-FFF2-40B4-BE49-F238E27FC236}">
                <a16:creationId xmlns:a16="http://schemas.microsoft.com/office/drawing/2014/main" id="{CDE85611-F29A-5B31-8523-08B6A1185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029" y="5811724"/>
            <a:ext cx="10923936" cy="40929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986425"/>
          </a:xfrm>
          <a:blipFill dpi="0" rotWithShape="1">
            <a:blip r:embed="rId2">
              <a:alphaModFix amt="60000"/>
            </a:blip>
            <a:srcRect/>
            <a:stretch>
              <a:fillRect t="-40" b="-40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34029" y="6211605"/>
            <a:ext cx="3657600" cy="6309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700589" y="6212217"/>
            <a:ext cx="914400" cy="6309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C7524BB-F0A6-4140-A8AB-1C8A7E34AB03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009325" y="6221013"/>
            <a:ext cx="548640" cy="6309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780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028" y="1748474"/>
            <a:ext cx="7538425" cy="4474526"/>
          </a:xfrm>
        </p:spPr>
        <p:txBody>
          <a:bodyPr anchor="b">
            <a:normAutofit/>
          </a:bodyPr>
          <a:lstStyle>
            <a:lvl1pPr algn="l"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5051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028" y="1748474"/>
            <a:ext cx="7538425" cy="4474526"/>
          </a:xfrm>
        </p:spPr>
        <p:txBody>
          <a:bodyPr anchor="b">
            <a:normAutofit/>
          </a:bodyPr>
          <a:lstStyle>
            <a:lvl1pPr algn="l">
              <a:defRPr sz="60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7587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elcom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9" y="1001714"/>
            <a:ext cx="5652464" cy="2613336"/>
          </a:xfrm>
        </p:spPr>
        <p:txBody>
          <a:bodyPr anchor="b">
            <a:noAutofit/>
          </a:bodyPr>
          <a:lstStyle>
            <a:lvl1pPr>
              <a:defRPr sz="6000" u="sng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4029" y="0"/>
            <a:ext cx="4328498" cy="6309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72014" y="0"/>
            <a:ext cx="942975" cy="6309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5F2758A-C3D6-E84B-B3E9-757EFEF52D55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1373" y="0"/>
            <a:ext cx="556592" cy="6309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029" y="3996050"/>
            <a:ext cx="5652464" cy="2226950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spcAft>
                <a:spcPts val="0"/>
              </a:spcAft>
              <a:defRPr sz="16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spcAft>
                <a:spcPts val="0"/>
              </a:spcAft>
              <a:defRPr sz="16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spcAft>
                <a:spcPts val="0"/>
              </a:spcAft>
              <a:defRPr sz="16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Aft>
                <a:spcPts val="0"/>
              </a:spcAft>
              <a:defRPr sz="16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spcAft>
                <a:spcPts val="0"/>
              </a:spcAft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DEE8CE2C-7AFC-E265-19EB-F76884D599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43095" y="630936"/>
            <a:ext cx="4714870" cy="5592064"/>
          </a:xfrm>
          <a:blipFill dpi="0" rotWithShape="1">
            <a:blip r:embed="rId2">
              <a:alphaModFix amt="60000"/>
            </a:blip>
            <a:srcRect/>
            <a:stretch>
              <a:fillRect l="-40" r="-40"/>
            </a:stretch>
          </a:blip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9107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ith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1001715"/>
            <a:ext cx="4663440" cy="2241233"/>
          </a:xfrm>
        </p:spPr>
        <p:txBody>
          <a:bodyPr anchor="t">
            <a:noAutofit/>
          </a:bodyPr>
          <a:lstStyle>
            <a:lvl1pPr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C20259-235D-F9C3-3788-C1457976F5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3095" y="0"/>
            <a:ext cx="2828918" cy="6309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07112" y="0"/>
            <a:ext cx="914400" cy="6309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EEECD8D-53A7-3A4F-8909-5ECB0FEF37FB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9324" y="0"/>
            <a:ext cx="548640" cy="6309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0" y="3623950"/>
            <a:ext cx="4663440" cy="2539106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000">
                <a:solidFill>
                  <a:schemeClr val="tx1"/>
                </a:solidFill>
              </a:defRPr>
            </a:lvl1pPr>
            <a:lvl2pPr marL="571500" indent="-342900">
              <a:buFont typeface="+mj-lt"/>
              <a:buAutoNum type="arabicPeriod"/>
              <a:defRPr sz="1800">
                <a:solidFill>
                  <a:schemeClr val="tx1"/>
                </a:solidFill>
              </a:defRPr>
            </a:lvl2pPr>
            <a:lvl3pPr marL="800100" indent="-342900">
              <a:buFont typeface="+mj-lt"/>
              <a:buAutoNum type="arabicPeriod"/>
              <a:defRPr sz="1600">
                <a:solidFill>
                  <a:schemeClr val="tx1"/>
                </a:solidFill>
              </a:defRPr>
            </a:lvl3pPr>
            <a:lvl4pPr marL="1028700" indent="-342900">
              <a:buFont typeface="+mj-lt"/>
              <a:buAutoNum type="arabicPeriod"/>
              <a:defRPr sz="1400">
                <a:solidFill>
                  <a:schemeClr val="tx1"/>
                </a:solidFill>
              </a:defRPr>
            </a:lvl4pPr>
            <a:lvl5pPr>
              <a:buFont typeface="+mj-lt"/>
              <a:buAutoNum type="arabicPeriod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243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9" y="2129475"/>
            <a:ext cx="4719430" cy="2599051"/>
          </a:xfrm>
        </p:spPr>
        <p:txBody>
          <a:bodyPr>
            <a:noAutofit/>
          </a:bodyPr>
          <a:lstStyle>
            <a:lvl1pPr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07E3B5C-D099-9543-A57D-129299D311F4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43095" y="2129475"/>
            <a:ext cx="4158283" cy="2599051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28600" indent="0">
              <a:buNone/>
              <a:defRPr>
                <a:solidFill>
                  <a:schemeClr val="tx1"/>
                </a:solidFill>
              </a:defRPr>
            </a:lvl2pPr>
            <a:lvl3pPr marL="457200" indent="0">
              <a:buNone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>
                <a:solidFill>
                  <a:schemeClr val="tx1"/>
                </a:solidFill>
              </a:defRPr>
            </a:lvl4pPr>
            <a:lvl5pPr marL="9144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89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9" y="1748474"/>
            <a:ext cx="4328498" cy="3726812"/>
          </a:xfrm>
        </p:spPr>
        <p:txBody>
          <a:bodyPr>
            <a:normAutofit/>
          </a:bodyPr>
          <a:lstStyle>
            <a:lvl1pPr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FDDB5BF-28B0-5C4D-A64A-E611B8C77204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48911" y="1748473"/>
            <a:ext cx="6209053" cy="37268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17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7" y="1381759"/>
            <a:ext cx="4347849" cy="4841241"/>
          </a:xfrm>
        </p:spPr>
        <p:txBody>
          <a:bodyPr>
            <a:normAutofit/>
          </a:bodyPr>
          <a:lstStyle>
            <a:lvl1pPr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482B860-5E2A-1340-A6D3-E276E55F2222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48911" y="1381759"/>
            <a:ext cx="6209054" cy="484124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288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7" y="1001715"/>
            <a:ext cx="4347850" cy="4855526"/>
          </a:xfrm>
        </p:spPr>
        <p:txBody>
          <a:bodyPr>
            <a:normAutofit/>
          </a:bodyPr>
          <a:lstStyle>
            <a:lvl1pPr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676C7A-4B29-7743-AB3A-5EEF28262A7C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48911" y="1001715"/>
            <a:ext cx="6209053" cy="48555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574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2" y="1001715"/>
            <a:ext cx="3385529" cy="5221285"/>
          </a:xfrm>
        </p:spPr>
        <p:txBody>
          <a:bodyPr>
            <a:normAutofit/>
          </a:bodyPr>
          <a:lstStyle>
            <a:lvl1pPr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7826AE1-158D-A74A-A5C8-25E57C484C69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05935" y="1001715"/>
            <a:ext cx="7152029" cy="522128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1736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9" y="1001714"/>
            <a:ext cx="10923935" cy="1127760"/>
          </a:xfrm>
        </p:spPr>
        <p:txBody>
          <a:bodyPr>
            <a:noAutofit/>
          </a:bodyPr>
          <a:lstStyle>
            <a:lvl1pPr>
              <a:defRPr sz="6000" u="sng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4029" y="0"/>
            <a:ext cx="4328498" cy="6309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72014" y="0"/>
            <a:ext cx="942975" cy="6309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A1EC562-4E50-D34B-8F39-5DD0D018EB66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1373" y="0"/>
            <a:ext cx="556592" cy="6309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029" y="2495234"/>
            <a:ext cx="10923935" cy="37277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785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6000" u="sng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4029" y="0"/>
            <a:ext cx="4328498" cy="630936"/>
          </a:xfrm>
        </p:spPr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72014" y="0"/>
            <a:ext cx="942975" cy="630936"/>
          </a:xfrm>
        </p:spPr>
        <p:txBody>
          <a:bodyPr/>
          <a:lstStyle/>
          <a:p>
            <a:fld id="{7E574385-C0BA-734A-92FC-17834D8EB701}" type="datetime1">
              <a:rPr lang="en-US" smtClean="0"/>
              <a:t>4/19/2026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1373" y="0"/>
            <a:ext cx="556592" cy="630936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9" y="1011936"/>
            <a:ext cx="8481400" cy="1484254"/>
          </a:xfrm>
        </p:spPr>
        <p:txBody>
          <a:bodyPr anchor="t">
            <a:noAutofit/>
          </a:bodyPr>
          <a:lstStyle>
            <a:lvl1pPr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DD5DD5-92AA-6440-87DE-277C532BE8AC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4029" y="2877190"/>
            <a:ext cx="8481400" cy="3345810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>
                <a:solidFill>
                  <a:schemeClr val="tx1"/>
                </a:solidFill>
              </a:defRPr>
            </a:lvl1pPr>
            <a:lvl2pPr marL="685800" indent="-457200">
              <a:buFont typeface="+mj-lt"/>
              <a:buAutoNum type="arabicPeriod"/>
              <a:defRPr sz="2000">
                <a:solidFill>
                  <a:schemeClr val="tx1"/>
                </a:solidFill>
              </a:defRPr>
            </a:lvl2pPr>
            <a:lvl3pPr marL="800100" indent="-342900">
              <a:buFont typeface="+mj-lt"/>
              <a:buAutoNum type="arabicPeriod"/>
              <a:defRPr sz="1800">
                <a:solidFill>
                  <a:schemeClr val="tx1"/>
                </a:solidFill>
              </a:defRPr>
            </a:lvl3pPr>
            <a:lvl4pPr marL="1028700" indent="-342900">
              <a:buFont typeface="+mj-lt"/>
              <a:buAutoNum type="arabicPeriod"/>
              <a:defRPr sz="1600">
                <a:solidFill>
                  <a:schemeClr val="tx1"/>
                </a:solidFill>
              </a:defRPr>
            </a:lvl4pPr>
            <a:lvl5pPr marL="1257300" indent="-342900">
              <a:buFont typeface="+mj-lt"/>
              <a:buAutoNum type="arabicPeriod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827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8911" y="1001714"/>
            <a:ext cx="6209053" cy="1122374"/>
          </a:xfrm>
        </p:spPr>
        <p:txBody>
          <a:bodyPr anchor="t"/>
          <a:lstStyle>
            <a:lvl1pPr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843096" y="0"/>
            <a:ext cx="2828918" cy="6309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700589" y="0"/>
            <a:ext cx="914400" cy="6309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3C78A78-9BD4-2540-9BAB-27AD9352B454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009324" y="0"/>
            <a:ext cx="548640" cy="6309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904907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8911" y="2496189"/>
            <a:ext cx="6209053" cy="37268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385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8" y="1001714"/>
            <a:ext cx="6209066" cy="1121419"/>
          </a:xfrm>
        </p:spPr>
        <p:txBody>
          <a:bodyPr anchor="t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34028" y="0"/>
            <a:ext cx="3181348" cy="6309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59766" y="0"/>
            <a:ext cx="896113" cy="6309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5BCBD1-B884-5B4C-ACE8-81AA2A39E888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800270" y="0"/>
            <a:ext cx="548640" cy="6309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4028" y="2495234"/>
            <a:ext cx="6209066" cy="37277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62823" y="0"/>
            <a:ext cx="4929177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717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936" y="1001714"/>
            <a:ext cx="7152028" cy="1122374"/>
          </a:xfrm>
        </p:spPr>
        <p:txBody>
          <a:bodyPr anchor="t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019547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871664" y="0"/>
            <a:ext cx="2800349" cy="6309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700589" y="0"/>
            <a:ext cx="914400" cy="6309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61CBF7-6530-194B-9FC2-12E7E7738880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009324" y="0"/>
            <a:ext cx="548640" cy="6309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5936" y="2496189"/>
            <a:ext cx="7152028" cy="37268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2636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8" y="1001714"/>
            <a:ext cx="6587506" cy="1112519"/>
          </a:xfrm>
        </p:spPr>
        <p:txBody>
          <a:bodyPr anchor="t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4028" y="2495234"/>
            <a:ext cx="6595451" cy="37277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34028" y="0"/>
            <a:ext cx="3177059" cy="6309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48478" y="0"/>
            <a:ext cx="914400" cy="6309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A5E271-D672-F147-B371-ABF5E56F00EC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800269" y="0"/>
            <a:ext cx="548641" cy="6309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72454" y="0"/>
            <a:ext cx="4019545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457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3095" y="1019803"/>
            <a:ext cx="4714869" cy="1109672"/>
          </a:xfrm>
        </p:spPr>
        <p:txBody>
          <a:bodyPr anchor="t"/>
          <a:lstStyle>
            <a:lvl1pPr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286498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3095" y="0"/>
            <a:ext cx="2828918" cy="6309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00581" y="0"/>
            <a:ext cx="914407" cy="630936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CC79DE5A-E0D1-2647-9D82-FBDAE5DFB807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43095" y="2514279"/>
            <a:ext cx="4714869" cy="37087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0043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8" y="1001715"/>
            <a:ext cx="4714881" cy="1108746"/>
          </a:xfrm>
        </p:spPr>
        <p:txBody>
          <a:bodyPr anchor="t"/>
          <a:lstStyle>
            <a:lvl1pPr>
              <a:defRPr sz="32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4029" y="2515204"/>
            <a:ext cx="4714881" cy="37077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4028" y="0"/>
            <a:ext cx="2805405" cy="630936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30190" y="0"/>
            <a:ext cx="914400" cy="6309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E69D102-A2FD-8743-85DB-14F8D0C32AC3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270" y="0"/>
            <a:ext cx="548640" cy="630936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05502" y="0"/>
            <a:ext cx="6286498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333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3095" y="1011935"/>
            <a:ext cx="4714869" cy="1112153"/>
          </a:xfrm>
        </p:spPr>
        <p:txBody>
          <a:bodyPr anchor="b"/>
          <a:lstStyle>
            <a:lvl1pPr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3237" y="0"/>
            <a:ext cx="2836870" cy="6309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87910" y="0"/>
            <a:ext cx="927080" cy="630936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FA9F1854-4AF0-ED49-AE83-182A816927B5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4029" y="630936"/>
            <a:ext cx="5652469" cy="5592063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61021" y="2496190"/>
            <a:ext cx="4696943" cy="372680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390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8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30" y="1001714"/>
            <a:ext cx="4714880" cy="1121417"/>
          </a:xfrm>
        </p:spPr>
        <p:txBody>
          <a:bodyPr anchor="t"/>
          <a:lstStyle>
            <a:lvl1pPr>
              <a:defRPr sz="32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4028" y="0"/>
            <a:ext cx="2805405" cy="630936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48478" y="0"/>
            <a:ext cx="914400" cy="6309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E8F57D1-DD5E-4E44-98C5-7D5639D55A57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269" y="0"/>
            <a:ext cx="548640" cy="630936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4" y="2495233"/>
            <a:ext cx="4736136" cy="372776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05502" y="0"/>
            <a:ext cx="6286497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564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9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454" y="992921"/>
            <a:ext cx="3385510" cy="1117539"/>
          </a:xfrm>
        </p:spPr>
        <p:txBody>
          <a:bodyPr anchor="t">
            <a:noAutofit/>
          </a:bodyPr>
          <a:lstStyle>
            <a:lvl1pPr>
              <a:defRPr sz="32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172454" y="0"/>
            <a:ext cx="1735843" cy="6309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911643" y="0"/>
            <a:ext cx="700007" cy="6309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B83C81-A524-F840-ABC9-B6BB50E4A13C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009323" y="0"/>
            <a:ext cx="548640" cy="6309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72454" y="2515204"/>
            <a:ext cx="3385510" cy="37077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6502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24096" y="1016954"/>
            <a:ext cx="4306487" cy="3345811"/>
          </a:xfrm>
        </p:spPr>
        <p:txBody>
          <a:bodyPr anchor="b">
            <a:noAutofit/>
          </a:bodyPr>
          <a:lstStyle>
            <a:lvl1pPr algn="l">
              <a:defRPr sz="6000" u="sng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24095" y="4743765"/>
            <a:ext cx="4333869" cy="1479235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blipFill dpi="0" rotWithShape="1">
            <a:blip r:embed="rId2">
              <a:alphaModFix amt="60000"/>
            </a:blip>
            <a:srcRect/>
            <a:stretch>
              <a:fillRect l="-32" r="-32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24097" y="0"/>
            <a:ext cx="2447917" cy="6309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72014" y="0"/>
            <a:ext cx="958467" cy="630936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6C3E8657-ED4F-2349-80D5-3F1287888601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1373" y="0"/>
            <a:ext cx="556592" cy="6309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253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0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8" y="1001715"/>
            <a:ext cx="3380187" cy="1108746"/>
          </a:xfrm>
        </p:spPr>
        <p:txBody>
          <a:bodyPr anchor="b">
            <a:noAutofit/>
          </a:bodyPr>
          <a:lstStyle>
            <a:lvl1pPr>
              <a:defRPr sz="32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4028" y="0"/>
            <a:ext cx="2083775" cy="630936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23140" y="0"/>
            <a:ext cx="716293" cy="6309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BA8DA53-5E6D-4942-B673-3E50E3C9DB93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65575" y="0"/>
            <a:ext cx="548640" cy="630936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4029" y="2491461"/>
            <a:ext cx="3380313" cy="37315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0" y="0"/>
            <a:ext cx="7430219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9903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454" y="994222"/>
            <a:ext cx="3385510" cy="1882967"/>
          </a:xfrm>
        </p:spPr>
        <p:txBody>
          <a:bodyPr anchor="b"/>
          <a:lstStyle>
            <a:lvl1pPr>
              <a:defRPr sz="32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781365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72455" y="0"/>
            <a:ext cx="1735844" cy="6309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16244" y="0"/>
            <a:ext cx="695406" cy="630936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0BA35C60-A52E-0F44-95C1-79561B62B391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34" name="Slide Number Placeholder 9">
            <a:extLst>
              <a:ext uri="{FF2B5EF4-FFF2-40B4-BE49-F238E27FC236}">
                <a16:creationId xmlns:a16="http://schemas.microsoft.com/office/drawing/2014/main" id="{64F22B5B-7B07-4638-1ED2-E13EDE05C19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009324" y="0"/>
            <a:ext cx="548640" cy="6309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72454" y="3251766"/>
            <a:ext cx="3385510" cy="297123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228600" indent="0"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 sz="1200">
                <a:solidFill>
                  <a:schemeClr val="tx1"/>
                </a:solidFill>
              </a:defRPr>
            </a:lvl3pPr>
            <a:lvl4pPr marL="685800" indent="0">
              <a:buNone/>
              <a:defRPr sz="1100">
                <a:solidFill>
                  <a:schemeClr val="tx1"/>
                </a:solidFill>
              </a:defRPr>
            </a:lvl4pPr>
            <a:lvl5pPr marL="914400" indent="0"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674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9" y="5100628"/>
            <a:ext cx="4328498" cy="1122373"/>
          </a:xfrm>
        </p:spPr>
        <p:txBody>
          <a:bodyPr anchor="t">
            <a:noAutofit/>
          </a:bodyPr>
          <a:lstStyle>
            <a:lvl1pPr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4728526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5100627"/>
            <a:ext cx="6208724" cy="1122373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228600" indent="0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2pPr>
            <a:lvl3pPr marL="45720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3pPr>
            <a:lvl4pPr marL="685800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4pPr>
            <a:lvl5pPr marL="914400" indent="0"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4029" y="6211605"/>
            <a:ext cx="3657600" cy="6309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08540" y="6211605"/>
            <a:ext cx="914400" cy="6309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5E8027-836D-F64B-BBF7-A246E67FE0A3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9324" y="6211605"/>
            <a:ext cx="548640" cy="6309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4981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9" y="4353866"/>
            <a:ext cx="2828932" cy="1869134"/>
          </a:xfrm>
        </p:spPr>
        <p:txBody>
          <a:bodyPr anchor="t">
            <a:normAutofit/>
          </a:bodyPr>
          <a:lstStyle>
            <a:lvl1pPr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77827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19552" y="4353866"/>
            <a:ext cx="7538412" cy="1869134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5143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7429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3pPr>
            <a:lvl4pPr marL="857250" indent="-171450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4pPr>
            <a:lvl5pPr marL="1085850" indent="-1714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4029" y="6211605"/>
            <a:ext cx="3657600" cy="6309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08540" y="6211605"/>
            <a:ext cx="914400" cy="6309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D38C6B-BFF0-FA48-8F70-77BDD72A014D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9324" y="6211605"/>
            <a:ext cx="548640" cy="6309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7202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9" y="627443"/>
            <a:ext cx="2828926" cy="1826790"/>
          </a:xfrm>
        </p:spPr>
        <p:txBody>
          <a:bodyPr anchor="t">
            <a:normAutofit/>
          </a:bodyPr>
          <a:lstStyle>
            <a:lvl1pPr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19552" y="634999"/>
            <a:ext cx="7538412" cy="1861191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5143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7429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3pPr>
            <a:lvl4pPr marL="857250" indent="-171450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4pPr>
            <a:lvl5pPr marL="1085850" indent="-1714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079730"/>
            <a:ext cx="12192000" cy="377827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4029" y="0"/>
            <a:ext cx="2805405" cy="6309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08540" y="0"/>
            <a:ext cx="914400" cy="6309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40AF01B-D893-9C4D-8AB8-7E6079CED5E9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9324" y="0"/>
            <a:ext cx="548640" cy="6309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8258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6" y="1011936"/>
            <a:ext cx="10945318" cy="745437"/>
          </a:xfrm>
        </p:spPr>
        <p:txBody>
          <a:bodyPr anchor="t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4623E1-10D5-C048-8991-E2228A964ED1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645" y="2129474"/>
            <a:ext cx="6230450" cy="4093525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24097" y="2129474"/>
            <a:ext cx="4333867" cy="41281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903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9" y="1001715"/>
            <a:ext cx="4714881" cy="1121418"/>
          </a:xfrm>
        </p:spPr>
        <p:txBody>
          <a:bodyPr>
            <a:normAutofit/>
          </a:bodyPr>
          <a:lstStyle>
            <a:lvl1pPr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5DB6E09-373C-2841-960E-B24A18A7C55D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4028" y="2495234"/>
            <a:ext cx="4706938" cy="3727766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86499" y="1001715"/>
            <a:ext cx="5292853" cy="52212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153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8" y="996695"/>
            <a:ext cx="3771907" cy="1126438"/>
          </a:xfrm>
        </p:spPr>
        <p:txBody>
          <a:bodyPr anchor="t">
            <a:normAutofit/>
          </a:bodyPr>
          <a:lstStyle>
            <a:lvl1pPr>
              <a:defRPr sz="32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CB72DF-080D-4042-863C-D2B08AB5E1E8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4029" y="2495234"/>
            <a:ext cx="3717934" cy="3727766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62522" y="1005779"/>
            <a:ext cx="6615116" cy="530294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185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8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6" y="4531056"/>
            <a:ext cx="6209067" cy="1691943"/>
          </a:xfrm>
        </p:spPr>
        <p:txBody>
          <a:bodyPr anchor="b">
            <a:noAutofit/>
          </a:bodyPr>
          <a:lstStyle>
            <a:lvl1pPr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C5D9B6A-47DB-D845-97C7-9775E46E650D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4027" y="630937"/>
            <a:ext cx="6209067" cy="3504335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29479" y="630937"/>
            <a:ext cx="4328485" cy="5592064"/>
          </a:xfrm>
        </p:spPr>
        <p:txBody>
          <a:bodyPr anchor="b">
            <a:normAutofit/>
          </a:bodyPr>
          <a:lstStyle>
            <a:lvl1pPr>
              <a:lnSpc>
                <a:spcPct val="120000"/>
              </a:lnSpc>
              <a:spcAft>
                <a:spcPts val="0"/>
              </a:spcAft>
              <a:defRPr sz="1600" b="0" i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20000"/>
              </a:lnSpc>
              <a:spcAft>
                <a:spcPts val="0"/>
              </a:spcAft>
              <a:defRPr sz="1600" b="0" i="0">
                <a:solidFill>
                  <a:schemeClr val="tx1"/>
                </a:solidFill>
                <a:latin typeface="+mn-lt"/>
              </a:defRPr>
            </a:lvl2pPr>
            <a:lvl3pPr>
              <a:lnSpc>
                <a:spcPct val="120000"/>
              </a:lnSpc>
              <a:spcAft>
                <a:spcPts val="0"/>
              </a:spcAft>
              <a:defRPr sz="1600" b="0" i="0">
                <a:solidFill>
                  <a:schemeClr val="tx1"/>
                </a:solidFill>
                <a:latin typeface="+mn-lt"/>
              </a:defRPr>
            </a:lvl3pPr>
            <a:lvl4pPr>
              <a:lnSpc>
                <a:spcPct val="120000"/>
              </a:lnSpc>
              <a:spcAft>
                <a:spcPts val="0"/>
              </a:spcAft>
              <a:defRPr sz="1600" b="0" i="0">
                <a:solidFill>
                  <a:schemeClr val="tx1"/>
                </a:solidFill>
                <a:latin typeface="+mn-lt"/>
              </a:defRPr>
            </a:lvl4pPr>
            <a:lvl5pPr>
              <a:lnSpc>
                <a:spcPct val="120000"/>
              </a:lnSpc>
              <a:spcAft>
                <a:spcPts val="0"/>
              </a:spcAft>
              <a:defRPr sz="1600" b="0" i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082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15" y="5109526"/>
            <a:ext cx="6209079" cy="1113474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4022" y="1011935"/>
            <a:ext cx="10923942" cy="37165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000" b="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567802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030" y="1001715"/>
            <a:ext cx="4714880" cy="3360095"/>
          </a:xfrm>
        </p:spPr>
        <p:txBody>
          <a:bodyPr anchor="t">
            <a:noAutofit/>
          </a:bodyPr>
          <a:lstStyle>
            <a:lvl1pPr algn="l">
              <a:defRPr sz="6000" u="sng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030" y="4728526"/>
            <a:ext cx="4714880" cy="14944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34030" y="3586"/>
            <a:ext cx="3154768" cy="6309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45379" y="3586"/>
            <a:ext cx="898310" cy="6309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AA7185-3F7E-9249-BB9E-706C38E229BC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800270" y="3586"/>
            <a:ext cx="548640" cy="6309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05502" y="0"/>
            <a:ext cx="6286498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576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3" y="5109526"/>
            <a:ext cx="7916856" cy="1113474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4029" y="1011935"/>
            <a:ext cx="10923935" cy="3716591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80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23748766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3" y="5109526"/>
            <a:ext cx="7916856" cy="1245554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800" b="0" u="none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4029" y="1011936"/>
            <a:ext cx="10923935" cy="3665730"/>
          </a:xfrm>
        </p:spPr>
        <p:txBody>
          <a:bodyPr anchor="t">
            <a:noAutofit/>
          </a:bodyPr>
          <a:lstStyle>
            <a:lvl1pPr marL="0" indent="0" algn="ctr">
              <a:lnSpc>
                <a:spcPct val="90000"/>
              </a:lnSpc>
              <a:buNone/>
              <a:defRPr sz="28000" b="0" i="0" u="sng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33354092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508" y="1001715"/>
            <a:ext cx="3393455" cy="5221285"/>
          </a:xfrm>
        </p:spPr>
        <p:txBody>
          <a:bodyPr anchor="b">
            <a:normAutofit/>
          </a:bodyPr>
          <a:lstStyle>
            <a:lvl1pPr algn="l">
              <a:lnSpc>
                <a:spcPct val="110000"/>
              </a:lnSpc>
              <a:defRPr sz="2000" b="1" i="0" u="none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4029" y="1040964"/>
            <a:ext cx="7144095" cy="5846064"/>
          </a:xfr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8000" b="0" i="0" u="sng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2147816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508" y="1001715"/>
            <a:ext cx="3393455" cy="5221285"/>
          </a:xfrm>
        </p:spPr>
        <p:txBody>
          <a:bodyPr anchor="b">
            <a:normAutofit/>
          </a:bodyPr>
          <a:lstStyle>
            <a:lvl1pPr algn="l">
              <a:lnSpc>
                <a:spcPct val="110000"/>
              </a:lnSpc>
              <a:defRPr sz="2000" b="1" i="0" u="none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4029" y="1040964"/>
            <a:ext cx="7144095" cy="5846064"/>
          </a:xfr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8000" b="0" i="0" u="sng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26726619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795663"/>
            <a:ext cx="11579352" cy="1133856"/>
          </a:xfrm>
        </p:spPr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2AD571-8A42-FC4D-8DD1-0DD76ABF057B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7" y="1001715"/>
            <a:ext cx="8502777" cy="5221286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5400" b="1" u="sng">
                <a:solidFill>
                  <a:schemeClr val="bg1"/>
                </a:solidFill>
              </a:defRPr>
            </a:lvl1pPr>
            <a:lvl2pPr marL="228600" indent="0">
              <a:lnSpc>
                <a:spcPct val="100000"/>
              </a:lnSpc>
              <a:buNone/>
              <a:defRPr sz="4800" b="1" u="sng">
                <a:solidFill>
                  <a:schemeClr val="bg1"/>
                </a:solidFill>
              </a:defRPr>
            </a:lvl2pPr>
            <a:lvl3pPr marL="457200" indent="0">
              <a:lnSpc>
                <a:spcPct val="100000"/>
              </a:lnSpc>
              <a:buNone/>
              <a:defRPr sz="4400" b="1" u="sng">
                <a:solidFill>
                  <a:schemeClr val="bg1"/>
                </a:solidFill>
              </a:defRPr>
            </a:lvl3pPr>
            <a:lvl4pPr marL="685800" indent="0">
              <a:lnSpc>
                <a:spcPct val="100000"/>
              </a:lnSpc>
              <a:buNone/>
              <a:defRPr sz="4000" b="1" u="sng">
                <a:solidFill>
                  <a:schemeClr val="bg1"/>
                </a:solidFill>
              </a:defRPr>
            </a:lvl4pPr>
            <a:lvl5pPr marL="914400" indent="0">
              <a:lnSpc>
                <a:spcPct val="100000"/>
              </a:lnSpc>
              <a:buNone/>
              <a:defRPr sz="3600" b="1" u="sng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89875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700784"/>
            <a:ext cx="11579352" cy="1133856"/>
          </a:xfrm>
        </p:spPr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F588B4-CB59-614E-93AB-9F331D0D8D83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4029" y="1764792"/>
            <a:ext cx="8481400" cy="4458208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5000" b="1">
                <a:solidFill>
                  <a:schemeClr val="bg1"/>
                </a:solidFill>
              </a:defRPr>
            </a:lvl1pPr>
            <a:lvl2pPr marL="228600" indent="0">
              <a:lnSpc>
                <a:spcPct val="100000"/>
              </a:lnSpc>
              <a:buNone/>
              <a:defRPr sz="4400" b="1">
                <a:solidFill>
                  <a:schemeClr val="bg1"/>
                </a:solidFill>
              </a:defRPr>
            </a:lvl2pPr>
            <a:lvl3pPr marL="457200" indent="0">
              <a:lnSpc>
                <a:spcPct val="100000"/>
              </a:lnSpc>
              <a:buNone/>
              <a:defRPr sz="4000" b="1">
                <a:solidFill>
                  <a:schemeClr val="bg1"/>
                </a:solidFill>
              </a:defRPr>
            </a:lvl3pPr>
            <a:lvl4pPr marL="685800" indent="0">
              <a:lnSpc>
                <a:spcPct val="100000"/>
              </a:lnSpc>
              <a:buNone/>
              <a:defRPr sz="3600" b="1">
                <a:solidFill>
                  <a:schemeClr val="bg1"/>
                </a:solidFill>
              </a:defRPr>
            </a:lvl4pPr>
            <a:lvl5pPr marL="914400" indent="0">
              <a:lnSpc>
                <a:spcPct val="100000"/>
              </a:lnSpc>
              <a:buNone/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9540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891284"/>
            <a:ext cx="11579352" cy="1133856"/>
          </a:xfrm>
        </p:spPr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8851A9-1959-C54C-A050-24BB5C598FE4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4029" y="1011936"/>
            <a:ext cx="8481400" cy="5211064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>
                <a:solidFill>
                  <a:schemeClr val="bg1"/>
                </a:solidFill>
              </a:defRPr>
            </a:lvl1pPr>
            <a:lvl2pPr marL="228600" indent="0">
              <a:lnSpc>
                <a:spcPct val="100000"/>
              </a:lnSpc>
              <a:buNone/>
              <a:defRPr sz="4400" b="1">
                <a:solidFill>
                  <a:schemeClr val="bg1"/>
                </a:solidFill>
              </a:defRPr>
            </a:lvl2pPr>
            <a:lvl3pPr marL="457200" indent="0">
              <a:lnSpc>
                <a:spcPct val="100000"/>
              </a:lnSpc>
              <a:buNone/>
              <a:defRPr sz="4000" b="1">
                <a:solidFill>
                  <a:schemeClr val="bg1"/>
                </a:solidFill>
              </a:defRPr>
            </a:lvl3pPr>
            <a:lvl4pPr marL="685800" indent="0">
              <a:lnSpc>
                <a:spcPct val="100000"/>
              </a:lnSpc>
              <a:buNone/>
              <a:defRPr sz="3600" b="1">
                <a:solidFill>
                  <a:schemeClr val="bg1"/>
                </a:solidFill>
              </a:defRPr>
            </a:lvl4pPr>
            <a:lvl5pPr marL="914400" indent="0">
              <a:lnSpc>
                <a:spcPct val="100000"/>
              </a:lnSpc>
              <a:buNone/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68504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891284"/>
            <a:ext cx="11579352" cy="1133856"/>
          </a:xfrm>
        </p:spPr>
        <p:txBody>
          <a:bodyPr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32BBD40-9FB7-E148-AC1B-3919D230BEB1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4028" y="1011936"/>
            <a:ext cx="9074511" cy="5211064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6000" b="1" i="0" u="sng">
                <a:solidFill>
                  <a:schemeClr val="accent1"/>
                </a:solidFill>
                <a:latin typeface="+mj-lt"/>
              </a:defRPr>
            </a:lvl1pPr>
            <a:lvl2pPr marL="228600" indent="0">
              <a:lnSpc>
                <a:spcPct val="100000"/>
              </a:lnSpc>
              <a:buNone/>
              <a:defRPr sz="4400" b="1" i="0">
                <a:solidFill>
                  <a:schemeClr val="accent1"/>
                </a:solidFill>
                <a:latin typeface="+mj-lt"/>
              </a:defRPr>
            </a:lvl2pPr>
            <a:lvl3pPr marL="457200" indent="0">
              <a:lnSpc>
                <a:spcPct val="100000"/>
              </a:lnSpc>
              <a:buNone/>
              <a:defRPr sz="4000" b="1" i="0">
                <a:solidFill>
                  <a:schemeClr val="accent1"/>
                </a:solidFill>
                <a:latin typeface="+mj-lt"/>
              </a:defRPr>
            </a:lvl3pPr>
            <a:lvl4pPr marL="685800" indent="0">
              <a:lnSpc>
                <a:spcPct val="100000"/>
              </a:lnSpc>
              <a:buNone/>
              <a:defRPr sz="3600" b="1" i="0">
                <a:solidFill>
                  <a:schemeClr val="accent1"/>
                </a:solidFill>
                <a:latin typeface="+mj-lt"/>
              </a:defRPr>
            </a:lvl4pPr>
            <a:lvl5pPr marL="914400" indent="0">
              <a:lnSpc>
                <a:spcPct val="100000"/>
              </a:lnSpc>
              <a:buNone/>
              <a:defRPr sz="3200" b="1" i="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0430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7005" y="5475284"/>
            <a:ext cx="9037984" cy="747715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000" u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7B831F-0525-DF47-A6D2-509FE238C6D0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77004" y="1005779"/>
            <a:ext cx="9037985" cy="4103745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</p:spTree>
    <p:extLst>
      <p:ext uri="{BB962C8B-B14F-4D97-AF65-F5344CB8AC3E}">
        <p14:creationId xmlns:p14="http://schemas.microsoft.com/office/powerpoint/2010/main" val="30690378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9066" y="5475285"/>
            <a:ext cx="9045923" cy="747715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000" u="none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43EBDBC-CFAC-9946-A2F3-D6402690E4D2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9066" y="1001715"/>
            <a:ext cx="9053874" cy="4107810"/>
          </a:xfrm>
        </p:spPr>
        <p:txBody>
          <a:bodyPr anchor="b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</p:spTree>
    <p:extLst>
      <p:ext uri="{BB962C8B-B14F-4D97-AF65-F5344CB8AC3E}">
        <p14:creationId xmlns:p14="http://schemas.microsoft.com/office/powerpoint/2010/main" val="633403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028" y="1011936"/>
            <a:ext cx="7538425" cy="3172503"/>
          </a:xfrm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6000" u="sng" cap="all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027" y="4728525"/>
            <a:ext cx="7538425" cy="1494475"/>
          </a:xfrm>
        </p:spPr>
        <p:txBody>
          <a:bodyPr anchor="b">
            <a:normAutofit/>
          </a:bodyPr>
          <a:lstStyle>
            <a:lvl1pPr marL="0" indent="0" algn="l">
              <a:lnSpc>
                <a:spcPct val="75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latin typeface="+mj-lt"/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latin typeface="+mj-lt"/>
              </a:defRPr>
            </a:lvl1pPr>
          </a:lstStyle>
          <a:p>
            <a:fld id="{99A48728-1D9C-2F4B-9F0A-BC2AEDF455B4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latin typeface="+mj-lt"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079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028" y="5475285"/>
            <a:ext cx="9074512" cy="747715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000" u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42C378-8FD2-C449-B7AA-6F7022066293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4028" y="1011936"/>
            <a:ext cx="9037985" cy="371659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</p:spTree>
    <p:extLst>
      <p:ext uri="{BB962C8B-B14F-4D97-AF65-F5344CB8AC3E}">
        <p14:creationId xmlns:p14="http://schemas.microsoft.com/office/powerpoint/2010/main" val="18158825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030" y="640203"/>
            <a:ext cx="10923934" cy="1099006"/>
          </a:xfr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000" u="none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5AA9746-49E3-1D49-A044-597FC2272B5D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4029" y="2120209"/>
            <a:ext cx="10923935" cy="4102791"/>
          </a:xfrm>
        </p:spPr>
        <p:txBody>
          <a:bodyPr anchor="b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6000" b="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</p:spTree>
    <p:extLst>
      <p:ext uri="{BB962C8B-B14F-4D97-AF65-F5344CB8AC3E}">
        <p14:creationId xmlns:p14="http://schemas.microsoft.com/office/powerpoint/2010/main" val="36476062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030" y="1001715"/>
            <a:ext cx="10923934" cy="747715"/>
          </a:xfr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000" u="none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5AA9746-49E3-1D49-A044-597FC2272B5D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4029" y="2120209"/>
            <a:ext cx="10923935" cy="4102791"/>
          </a:xfrm>
        </p:spPr>
        <p:txBody>
          <a:bodyPr anchor="b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6000" b="0" i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</p:spTree>
    <p:extLst>
      <p:ext uri="{BB962C8B-B14F-4D97-AF65-F5344CB8AC3E}">
        <p14:creationId xmlns:p14="http://schemas.microsoft.com/office/powerpoint/2010/main" val="25872294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4" y="1010613"/>
            <a:ext cx="10945189" cy="746759"/>
          </a:xfrm>
        </p:spPr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7BE2A0-CBC1-A842-B334-0B3B571BCC28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028" y="2129474"/>
            <a:ext cx="5271473" cy="4093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3941" y="2129475"/>
            <a:ext cx="5274021" cy="40935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7427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8" y="1010614"/>
            <a:ext cx="10923934" cy="746760"/>
          </a:xfrm>
        </p:spPr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4D687F-3261-A345-B9E7-76DD0579BB9D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4028" y="2120575"/>
            <a:ext cx="5271474" cy="375613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3940" y="2120575"/>
            <a:ext cx="5274023" cy="37561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028" y="2877190"/>
            <a:ext cx="5266092" cy="33458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0" y="2877190"/>
            <a:ext cx="5271464" cy="33458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46233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9" y="1011936"/>
            <a:ext cx="10923935" cy="1865254"/>
          </a:xfrm>
        </p:spPr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C9DF99-DDC2-894B-B2EC-BE93B405C6CB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5817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E1AAE6-D11F-2F46-A437-EC693200CDD7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3307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9" y="996695"/>
            <a:ext cx="3763961" cy="1314426"/>
          </a:xfrm>
        </p:spPr>
        <p:txBody>
          <a:bodyPr anchor="t">
            <a:normAutofit/>
          </a:bodyPr>
          <a:lstStyle>
            <a:lvl1pPr>
              <a:defRPr sz="28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95903C-EDC1-ED4F-958F-696903391605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4028" y="2495234"/>
            <a:ext cx="3763961" cy="3727766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474" y="1005779"/>
            <a:ext cx="6604492" cy="521722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50554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630936"/>
            <a:ext cx="3793283" cy="2246253"/>
          </a:xfrm>
        </p:spPr>
        <p:txBody>
          <a:bodyPr anchor="t">
            <a:normAutofit/>
          </a:bodyPr>
          <a:lstStyle>
            <a:lvl1pPr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DC713B-25C9-B74A-9BBC-A695A5E98312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4021" y="3242949"/>
            <a:ext cx="3763969" cy="301782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2523" y="630937"/>
            <a:ext cx="6616830" cy="5592064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4980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8" y="982085"/>
            <a:ext cx="7538425" cy="1895105"/>
          </a:xfrm>
        </p:spPr>
        <p:txBody>
          <a:bodyPr anchor="b">
            <a:noAutofit/>
          </a:bodyPr>
          <a:lstStyle>
            <a:lvl1pPr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D5279E-0E3B-B54D-9B59-E121D9B3AFDB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4028" y="3242949"/>
            <a:ext cx="10923935" cy="2980051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28600" indent="0">
              <a:buNone/>
              <a:defRPr>
                <a:solidFill>
                  <a:schemeClr val="tx1"/>
                </a:solidFill>
              </a:defRPr>
            </a:lvl2pPr>
            <a:lvl3pPr marL="457200" indent="0">
              <a:buNone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>
                <a:solidFill>
                  <a:schemeClr val="tx1"/>
                </a:solidFill>
              </a:defRPr>
            </a:lvl4pPr>
            <a:lvl5pPr marL="9144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394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029" y="1011936"/>
            <a:ext cx="8095016" cy="3335590"/>
          </a:xfrm>
        </p:spPr>
        <p:txBody>
          <a:bodyPr anchor="b">
            <a:normAutofit/>
          </a:bodyPr>
          <a:lstStyle>
            <a:lvl1pPr algn="l">
              <a:defRPr sz="60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029" y="4728526"/>
            <a:ext cx="8095015" cy="1117538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SHAPING THE FUTURE OF OUR INDUSTRY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FDA9-B56F-3D40-BA5C-830FD973E5D1}" type="datetime1">
              <a:rPr lang="en-US" smtClean="0"/>
              <a:t>4/19/2026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958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9" y="1381760"/>
            <a:ext cx="8481400" cy="1852292"/>
          </a:xfrm>
        </p:spPr>
        <p:txBody>
          <a:bodyPr anchor="b">
            <a:noAutofit/>
          </a:bodyPr>
          <a:lstStyle>
            <a:lvl1pPr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C9E747C-1B1C-1345-96BA-B9E64C23A7BC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4029" y="3614097"/>
            <a:ext cx="8481400" cy="186118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228600" indent="0">
              <a:buNone/>
              <a:defRPr sz="2000">
                <a:solidFill>
                  <a:schemeClr val="tx1"/>
                </a:solidFill>
              </a:defRPr>
            </a:lvl2pPr>
            <a:lvl3pPr marL="457200" indent="0">
              <a:buNone/>
              <a:defRPr sz="1800">
                <a:solidFill>
                  <a:schemeClr val="tx1"/>
                </a:solidFill>
              </a:defRPr>
            </a:lvl3pPr>
            <a:lvl4pPr marL="685800" indent="0">
              <a:buNone/>
              <a:defRPr sz="1600">
                <a:solidFill>
                  <a:schemeClr val="tx1"/>
                </a:solidFill>
              </a:defRPr>
            </a:lvl4pPr>
            <a:lvl5pPr marL="9144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122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9" y="1381760"/>
            <a:ext cx="7731038" cy="3346766"/>
          </a:xfrm>
        </p:spPr>
        <p:txBody>
          <a:bodyPr anchor="b">
            <a:noAutofit/>
          </a:bodyPr>
          <a:lstStyle>
            <a:lvl1pPr>
              <a:defRPr sz="60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9DA23C4-A9FB-DB4A-B7DD-A0A5161EF3E0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4029" y="5109526"/>
            <a:ext cx="6595450" cy="1113474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+mj-lt"/>
              </a:defRPr>
            </a:lvl1pPr>
            <a:lvl2pPr marL="228600" indent="0">
              <a:buNone/>
              <a:defRPr sz="2000" b="1" i="0">
                <a:solidFill>
                  <a:schemeClr val="accent1"/>
                </a:solidFill>
                <a:latin typeface="+mj-lt"/>
              </a:defRPr>
            </a:lvl2pPr>
            <a:lvl3pPr marL="457200" indent="0">
              <a:buNone/>
              <a:defRPr sz="2000" b="1" i="0">
                <a:solidFill>
                  <a:schemeClr val="accent1"/>
                </a:solidFill>
                <a:latin typeface="+mj-lt"/>
              </a:defRPr>
            </a:lvl3pPr>
            <a:lvl4pPr marL="685800" indent="0">
              <a:buNone/>
              <a:defRPr sz="2000" b="1" i="0">
                <a:solidFill>
                  <a:schemeClr val="accent1"/>
                </a:solidFill>
                <a:latin typeface="+mj-lt"/>
              </a:defRPr>
            </a:lvl4pPr>
            <a:lvl5pPr marL="914400" indent="0">
              <a:buNone/>
              <a:defRPr sz="2000" b="1" i="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027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2" y="1011936"/>
            <a:ext cx="7924802" cy="3350830"/>
          </a:xfrm>
        </p:spPr>
        <p:txBody>
          <a:bodyPr anchor="b">
            <a:normAutofit/>
          </a:bodyPr>
          <a:lstStyle>
            <a:lvl1pPr algn="ctr"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3602" y="4728526"/>
            <a:ext cx="7924801" cy="111753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04B425-AD26-2748-9379-4D52F1178C82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856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2AC2E79-609C-0D1A-9B21-608288E7C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029" y="634999"/>
            <a:ext cx="7152035" cy="5588001"/>
          </a:xfrm>
        </p:spPr>
        <p:txBody>
          <a:bodyPr anchor="b">
            <a:normAutofit/>
          </a:bodyPr>
          <a:lstStyle>
            <a:lvl1pPr algn="l">
              <a:defRPr sz="75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03C4BE1-6BC7-07DF-D465-C3B7FD2F9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72448" y="634999"/>
            <a:ext cx="3385516" cy="1494477"/>
          </a:xfrm>
        </p:spPr>
        <p:txBody>
          <a:bodyPr anchor="t">
            <a:normAutofit/>
          </a:bodyPr>
          <a:lstStyle>
            <a:lvl1pPr marL="0" indent="0" algn="r">
              <a:buNone/>
              <a:defRPr sz="2000" b="1" i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502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2AC2E79-609C-0D1A-9B21-608288E7C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029" y="634999"/>
            <a:ext cx="7152035" cy="5588001"/>
          </a:xfrm>
        </p:spPr>
        <p:txBody>
          <a:bodyPr anchor="b">
            <a:normAutofit/>
          </a:bodyPr>
          <a:lstStyle>
            <a:lvl1pPr algn="l">
              <a:defRPr sz="75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03C4BE1-6BC7-07DF-D465-C3B7FD2F9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72448" y="634999"/>
            <a:ext cx="3385516" cy="1494477"/>
          </a:xfrm>
        </p:spPr>
        <p:txBody>
          <a:bodyPr anchor="t">
            <a:normAutofit/>
          </a:bodyPr>
          <a:lstStyle>
            <a:lvl1pPr marL="0" indent="0" algn="r">
              <a:buNone/>
              <a:defRPr sz="2000" b="1" i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677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9" y="1001714"/>
            <a:ext cx="10923935" cy="14944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08540" y="0"/>
            <a:ext cx="914400" cy="6309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fld id="{D90E5A07-4FDA-D34C-BE60-17876FEEBAA5}" type="datetime1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4029" y="0"/>
            <a:ext cx="3657600" cy="6309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SHAPING THE FUTURE OF OUR INDUSTRY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9324" y="0"/>
            <a:ext cx="548640" cy="6309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bg1"/>
                </a:solidFill>
                <a:latin typeface="+mj-lt"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4029" y="2877190"/>
            <a:ext cx="10923935" cy="3345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973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9" r:id="rId5"/>
    <p:sldLayoutId id="2147483780" r:id="rId6"/>
    <p:sldLayoutId id="2147483781" r:id="rId7"/>
    <p:sldLayoutId id="2147483782" r:id="rId8"/>
    <p:sldLayoutId id="2147483832" r:id="rId9"/>
    <p:sldLayoutId id="2147483783" r:id="rId10"/>
    <p:sldLayoutId id="214748383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  <p:sldLayoutId id="2147483792" r:id="rId20"/>
    <p:sldLayoutId id="2147483793" r:id="rId21"/>
    <p:sldLayoutId id="2147483794" r:id="rId22"/>
    <p:sldLayoutId id="2147483795" r:id="rId23"/>
    <p:sldLayoutId id="2147483796" r:id="rId24"/>
    <p:sldLayoutId id="2147483797" r:id="rId25"/>
    <p:sldLayoutId id="2147483798" r:id="rId26"/>
    <p:sldLayoutId id="2147483799" r:id="rId27"/>
    <p:sldLayoutId id="2147483800" r:id="rId28"/>
    <p:sldLayoutId id="2147483801" r:id="rId29"/>
    <p:sldLayoutId id="2147483802" r:id="rId30"/>
    <p:sldLayoutId id="2147483803" r:id="rId31"/>
    <p:sldLayoutId id="2147483804" r:id="rId32"/>
    <p:sldLayoutId id="2147483805" r:id="rId33"/>
    <p:sldLayoutId id="2147483806" r:id="rId34"/>
    <p:sldLayoutId id="2147483807" r:id="rId35"/>
    <p:sldLayoutId id="2147483808" r:id="rId36"/>
    <p:sldLayoutId id="2147483809" r:id="rId37"/>
    <p:sldLayoutId id="2147483810" r:id="rId38"/>
    <p:sldLayoutId id="2147483811" r:id="rId39"/>
    <p:sldLayoutId id="2147483812" r:id="rId40"/>
    <p:sldLayoutId id="2147483813" r:id="rId41"/>
    <p:sldLayoutId id="2147483814" r:id="rId42"/>
    <p:sldLayoutId id="2147483834" r:id="rId43"/>
    <p:sldLayoutId id="2147483815" r:id="rId44"/>
    <p:sldLayoutId id="2147483816" r:id="rId45"/>
    <p:sldLayoutId id="2147483817" r:id="rId46"/>
    <p:sldLayoutId id="2147483818" r:id="rId47"/>
    <p:sldLayoutId id="2147483819" r:id="rId48"/>
    <p:sldLayoutId id="2147483820" r:id="rId49"/>
    <p:sldLayoutId id="2147483821" r:id="rId50"/>
    <p:sldLayoutId id="2147483822" r:id="rId51"/>
    <p:sldLayoutId id="2147483835" r:id="rId52"/>
    <p:sldLayoutId id="2147483823" r:id="rId53"/>
    <p:sldLayoutId id="2147483824" r:id="rId54"/>
    <p:sldLayoutId id="2147483825" r:id="rId55"/>
    <p:sldLayoutId id="2147483826" r:id="rId56"/>
    <p:sldLayoutId id="2147483827" r:id="rId57"/>
    <p:sldLayoutId id="2147483828" r:id="rId58"/>
    <p:sldLayoutId id="2147483829" r:id="rId59"/>
    <p:sldLayoutId id="2147483830" r:id="rId60"/>
    <p:sldLayoutId id="2147483831" r:id="rId6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u="sng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g"/><Relationship Id="rId5" Type="http://schemas.openxmlformats.org/officeDocument/2006/relationships/image" Target="../media/image11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4.jpe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3D437C-2699-2389-4811-12EA8E5F1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" b="1262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404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2556E-5BF7-189C-1C2B-FE939B2B7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85DA1-8284-10F6-BF33-CDD4A71A1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1" y="154004"/>
            <a:ext cx="11713945" cy="65355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493769-BF2E-322C-ECD6-F4998688B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" y="-1"/>
            <a:ext cx="6018997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49BF60-37DF-E56C-C962-4EF352B57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2" y="0"/>
            <a:ext cx="6262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66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6A489-A65E-498E-AA03-5A3B1643F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07DA49-5265-A0B9-0E98-5FAC46EF9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1" y="154004"/>
            <a:ext cx="11713945" cy="6535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8A4601-5146-405F-0FEF-D89DFAE64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708" y="154004"/>
            <a:ext cx="5813659" cy="654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31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25594-B133-D42D-9392-8A98E61D6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5E4D5E-4481-CE81-D9F3-BE0C1EE4B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95250"/>
            <a:ext cx="11887199" cy="66579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73F465-7B35-89E1-7781-966B6A3B7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403" y="155448"/>
            <a:ext cx="5141618" cy="6547103"/>
          </a:xfrm>
          <a:prstGeom prst="rect">
            <a:avLst/>
          </a:prstGeom>
        </p:spPr>
      </p:pic>
      <p:pic>
        <p:nvPicPr>
          <p:cNvPr id="11" name="Picture Placeholder 11">
            <a:extLst>
              <a:ext uri="{FF2B5EF4-FFF2-40B4-BE49-F238E27FC236}">
                <a16:creationId xmlns:a16="http://schemas.microsoft.com/office/drawing/2014/main" id="{BA8A8B41-2224-434C-9D3C-ED4AD4F61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2" b="12362"/>
          <a:stretch>
            <a:fillRect/>
          </a:stretch>
        </p:blipFill>
        <p:spPr>
          <a:xfrm>
            <a:off x="373778" y="155448"/>
            <a:ext cx="5529029" cy="3504335"/>
          </a:xfrm>
          <a:prstGeom prst="rect">
            <a:avLst/>
          </a:prstGeom>
          <a:blipFill dpi="0" rotWithShape="1">
            <a:blip r:embed="rId5">
              <a:alphaModFix amt="60000"/>
            </a:blip>
            <a:srcRect/>
            <a:stretch>
              <a:fillRect/>
            </a:stretch>
          </a:blip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CC657B-3E3C-2E8A-4FCB-5227837FAE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8" y="3198217"/>
            <a:ext cx="5529029" cy="350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44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9A79C-4277-9B46-6A7F-AC7604AE2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F914A7-301C-EE3F-CBB0-C1FE29AD2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95250"/>
            <a:ext cx="11887199" cy="66579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5A3C96-DB5D-0FA0-0D73-997F54608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3" y="1881"/>
            <a:ext cx="12030074" cy="685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79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577CD-044B-E672-645F-B62881786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B0D67A2C-79BE-960E-B149-6BB55BD82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1D01F10-E9A0-602C-3FAE-F3A3B67A5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21843D-3D8B-B3AB-3EFC-86E1EE1C0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95250"/>
            <a:ext cx="11887199" cy="66579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6AFE82-AE4E-912D-3514-43A770666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>
            <a:fillRect/>
          </a:stretch>
        </p:blipFill>
        <p:spPr>
          <a:xfrm>
            <a:off x="142875" y="95250"/>
            <a:ext cx="6095980" cy="6657975"/>
          </a:xfrm>
          <a:prstGeom prst="rect">
            <a:avLst/>
          </a:prstGeom>
          <a:noFill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C20E5B8-6C86-0194-01D0-B36ADCAD765D}"/>
              </a:ext>
            </a:extLst>
          </p:cNvPr>
          <p:cNvSpPr txBox="1">
            <a:spLocks/>
          </p:cNvSpPr>
          <p:nvPr/>
        </p:nvSpPr>
        <p:spPr>
          <a:xfrm>
            <a:off x="6858000" y="1001715"/>
            <a:ext cx="4663440" cy="4179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u="sng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B050"/>
                </a:solidFill>
              </a:rPr>
              <a:t>Opened in October 2004</a:t>
            </a: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>43,000 </a:t>
            </a:r>
            <a:r>
              <a:rPr lang="en-US" dirty="0" err="1">
                <a:solidFill>
                  <a:srgbClr val="00B050"/>
                </a:solidFill>
              </a:rPr>
              <a:t>sq.ft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51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61C00-BF90-D154-D5BD-31646DA21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3C7D4A-7166-2AA2-7761-027EC0F1D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0"/>
            <a:ext cx="12192000" cy="685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32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2FFA73-B069-289C-AA3B-228802474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95250"/>
            <a:ext cx="11887199" cy="6657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6B04F7-C3B2-110B-95DE-83F5902F03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745" y="95250"/>
            <a:ext cx="9146509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79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6DB82-E129-9429-AA0B-83551AFC3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0D6ACB-4A80-7079-6265-D162834C7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95250"/>
            <a:ext cx="11887199" cy="66579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6D56930-CAFA-F1D7-BEC6-AF3EE3154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191" y="95250"/>
            <a:ext cx="5141618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46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A0488-6A47-DBA1-3630-3528D8E86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9BFF16A4-92FF-5431-8921-63468C834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443DF0-499E-9866-FE4B-8FB6FE2E2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39" y="3995738"/>
            <a:ext cx="1669835" cy="2227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ECB636-0B8C-7B34-533D-5CBFB668D5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95250"/>
            <a:ext cx="11887199" cy="6657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B02C4A-89D2-CB98-0A14-FAA0ECDB2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191" y="95250"/>
            <a:ext cx="5141618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09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C4FD8-5ECD-3690-5D36-C9240F9E1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BC2DF2A-D424-6D0A-98F9-404456C8EC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39" y="3995738"/>
            <a:ext cx="1669835" cy="22272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8DF93D-7553-6B82-46C2-0999DF262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85725"/>
            <a:ext cx="5516780" cy="6667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31231E-01CF-B715-65C7-F3F6D65A9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347" y="85725"/>
            <a:ext cx="5497727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6C99BB-62E2-724F-CCFD-856E1DEB9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0012"/>
            <a:ext cx="11887199" cy="665797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35F2AFF-7C24-68BB-5297-0E8B8562380D}"/>
              </a:ext>
            </a:extLst>
          </p:cNvPr>
          <p:cNvSpPr txBox="1">
            <a:spLocks/>
          </p:cNvSpPr>
          <p:nvPr/>
        </p:nvSpPr>
        <p:spPr>
          <a:xfrm>
            <a:off x="3515132" y="1028070"/>
            <a:ext cx="5652464" cy="110140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500" b="1" u="sng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B050"/>
                </a:solidFill>
              </a:rPr>
              <a:t>WELCOME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B416F52-32F8-8D87-D162-296FE4B8AAC7}"/>
              </a:ext>
            </a:extLst>
          </p:cNvPr>
          <p:cNvSpPr txBox="1">
            <a:spLocks/>
          </p:cNvSpPr>
          <p:nvPr/>
        </p:nvSpPr>
        <p:spPr>
          <a:xfrm>
            <a:off x="2405679" y="3330256"/>
            <a:ext cx="5652464" cy="22269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B050"/>
                </a:solidFill>
              </a:rPr>
              <a:t>Travis Kiblinger – Executive Director </a:t>
            </a:r>
          </a:p>
          <a:p>
            <a:r>
              <a:rPr lang="en-US" dirty="0">
                <a:solidFill>
                  <a:srgbClr val="00B050"/>
                </a:solidFill>
              </a:rPr>
              <a:t> Employed with RCSWA since 2000</a:t>
            </a:r>
          </a:p>
          <a:p>
            <a:r>
              <a:rPr lang="en-US" dirty="0">
                <a:solidFill>
                  <a:srgbClr val="00B050"/>
                </a:solidFill>
              </a:rPr>
              <a:t>Sherrie Hunter – Director of Education </a:t>
            </a:r>
          </a:p>
          <a:p>
            <a:r>
              <a:rPr lang="en-US" dirty="0">
                <a:solidFill>
                  <a:srgbClr val="00B050"/>
                </a:solidFill>
              </a:rPr>
              <a:t> Employed with RCSWA since 2001</a:t>
            </a:r>
          </a:p>
          <a:p>
            <a:pPr marL="320040"/>
            <a:endParaRPr lang="en-US" dirty="0"/>
          </a:p>
          <a:p>
            <a:pPr marL="91440"/>
            <a:endParaRPr lang="en-US" dirty="0"/>
          </a:p>
          <a:p>
            <a:pPr marL="91440"/>
            <a:endParaRPr lang="en-US" dirty="0"/>
          </a:p>
          <a:p>
            <a:pPr marL="9144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11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4A34F-8EC1-C252-4DAA-BED2DA012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2C8C59F8-A04F-C62D-C647-BEFEE6978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B052F3-E4EF-9F50-E9F5-8011F238B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25" y="3995738"/>
            <a:ext cx="3960663" cy="2227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8CFBE6-B5F7-63F5-9C89-A2D773BE36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95250"/>
            <a:ext cx="11887199" cy="6657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CDF8EC-7C69-E6AF-2307-F476D08BC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0"/>
            <a:ext cx="12192000" cy="685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73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405CB8-5EB7-4614-F5B9-6AC417F98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1618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42CDCD-6ED6-97AE-FCE6-355DAC1A6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382" y="0"/>
            <a:ext cx="5141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8F675-CAD5-5DB3-C3A5-DAB2E65BE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BEC10249-BF98-62DC-8178-F5C0CF8B3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5BED69A-BC6E-9D04-0A02-62D4930D0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39" y="3995738"/>
            <a:ext cx="1669835" cy="2227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FF276C-645D-4944-4A2D-B9D706707A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95250"/>
            <a:ext cx="11887199" cy="6657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13F21F-436C-1832-CA55-03D48ABB8A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90" y="330741"/>
            <a:ext cx="6346932" cy="61867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EC476D-3A32-3EDF-850C-7CFDFB2DF8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037" y="330740"/>
            <a:ext cx="5141618" cy="61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70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1B0B8-51C3-3AFD-786B-8364DBBB4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1317535-4481-BD11-1B29-18AC00DB8D6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5" b="19290"/>
          <a:stretch>
            <a:fillRect/>
          </a:stretch>
        </p:blipFill>
        <p:spPr>
          <a:xfrm>
            <a:off x="20" y="10"/>
            <a:ext cx="7781345" cy="6857990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05A293-ABC7-ACB3-C0C0-1160DE9FD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7" r="3175" b="-2"/>
          <a:stretch>
            <a:fillRect/>
          </a:stretch>
        </p:blipFill>
        <p:spPr>
          <a:xfrm>
            <a:off x="8172454" y="3251766"/>
            <a:ext cx="3385510" cy="2971234"/>
          </a:xfrm>
          <a:prstGeom prst="rect">
            <a:avLst/>
          </a:prstGeom>
          <a:noFill/>
        </p:spPr>
      </p:pic>
      <p:pic>
        <p:nvPicPr>
          <p:cNvPr id="1026" name="Picture 2" descr="Stacks of recycled paper bales for processing. Collection of waste paper, separate collection of waste. Recycling paper materials">
            <a:extLst>
              <a:ext uri="{FF2B5EF4-FFF2-40B4-BE49-F238E27FC236}">
                <a16:creationId xmlns:a16="http://schemas.microsoft.com/office/drawing/2014/main" id="{D7C55382-1626-E6C2-4664-AA89E2259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5" y="301557"/>
            <a:ext cx="338551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888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314816-4DFA-0B76-FF5A-57D0F520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02" y="126460"/>
            <a:ext cx="11663464" cy="65175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090973-A3B2-44DA-9100-EAEA2F6AC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536" y="321013"/>
            <a:ext cx="8122596" cy="614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22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EDA5E9-5D65-EDDF-F9FE-03419BA9D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02" y="175098"/>
            <a:ext cx="11614826" cy="64397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87EC13-F510-2D7B-9551-649430311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12" y="243190"/>
            <a:ext cx="5141618" cy="63019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5D9BB3-6A39-A20E-1F85-F2FF235DAD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370" y="243191"/>
            <a:ext cx="5141618" cy="630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17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104B47-1F56-3713-5116-CB4FD78E1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83" y="154005"/>
            <a:ext cx="11550316" cy="6487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9B9DB2-1D89-8B39-5FA8-AA639F716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34" y="190099"/>
            <a:ext cx="5141618" cy="64152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39B45C-1739-43F5-B59D-5545EB209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149" y="190100"/>
            <a:ext cx="5141618" cy="641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507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76CB49-B330-63D2-4D1C-5854CDB4E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82" y="163629"/>
            <a:ext cx="11617693" cy="65066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9A821A-682F-6BF1-700E-0E330A99E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5" y="187691"/>
            <a:ext cx="5141618" cy="64056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14DBAE-92DE-8DBF-7892-030FCA3A9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774" y="187692"/>
            <a:ext cx="5141618" cy="640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916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097F4C8-28A7-8D62-9811-A95440A38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6288" y="530076"/>
            <a:ext cx="6209053" cy="1122374"/>
          </a:xfrm>
        </p:spPr>
        <p:txBody>
          <a:bodyPr/>
          <a:lstStyle/>
          <a:p>
            <a:r>
              <a:rPr lang="en-US" dirty="0"/>
              <a:t>Vegetable Initiative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25CE15-E50D-84D6-8B96-8CE072284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5" r="17334" b="-2"/>
          <a:stretch>
            <a:fillRect/>
          </a:stretch>
        </p:blipFill>
        <p:spPr>
          <a:xfrm>
            <a:off x="20" y="1"/>
            <a:ext cx="4904887" cy="685800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FA1FE7-3A53-320B-C3ED-881302A5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9972"/>
          <a:stretch>
            <a:fillRect/>
          </a:stretch>
        </p:blipFill>
        <p:spPr>
          <a:xfrm>
            <a:off x="5348911" y="2496189"/>
            <a:ext cx="6209053" cy="37268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85365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5F38D7-851F-3246-103D-42B28DFB5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5800EF-BE13-50A2-98FF-0DA3767B1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18904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39B6CE-AF4D-A0B1-5E01-4449C84F2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45" y="0"/>
            <a:ext cx="6002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85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B8D6E-DA96-B47F-C90C-5BAACD83B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DC638A-07CA-F9F7-452B-0E22DA5D3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95250"/>
            <a:ext cx="11887199" cy="665797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66A98A1-84BC-FD7D-7A10-1AA58B22F5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6787" y="149336"/>
            <a:ext cx="7538425" cy="1130824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RCSWA Facility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64AE67-07AA-5A6F-86D0-D12E9D52EB85}"/>
              </a:ext>
            </a:extLst>
          </p:cNvPr>
          <p:cNvSpPr txBox="1"/>
          <p:nvPr/>
        </p:nvSpPr>
        <p:spPr>
          <a:xfrm>
            <a:off x="640080" y="2404872"/>
            <a:ext cx="10762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Scale House                                                              Public Tipping Area     </a:t>
            </a:r>
          </a:p>
          <a:p>
            <a:r>
              <a:rPr lang="en-US" sz="3200" b="1" dirty="0">
                <a:solidFill>
                  <a:srgbClr val="00B050"/>
                </a:solidFill>
              </a:rPr>
              <a:t>Last Chance Mercantile                                       Administration</a:t>
            </a:r>
          </a:p>
          <a:p>
            <a:r>
              <a:rPr lang="en-US" sz="3200" b="1" dirty="0">
                <a:solidFill>
                  <a:srgbClr val="00B050"/>
                </a:solidFill>
              </a:rPr>
              <a:t>Operations                                                                 Recycling</a:t>
            </a:r>
          </a:p>
          <a:p>
            <a:r>
              <a:rPr lang="en-US" sz="3200" b="1" dirty="0">
                <a:solidFill>
                  <a:srgbClr val="00B050"/>
                </a:solidFill>
              </a:rPr>
              <a:t>New River Clean Energy Plant                            Wooton Park</a:t>
            </a:r>
          </a:p>
          <a:p>
            <a:r>
              <a:rPr lang="en-US" sz="3200" b="1" dirty="0">
                <a:solidFill>
                  <a:srgbClr val="00B050"/>
                </a:solidFill>
              </a:rPr>
              <a:t>Litter Control                                                              Litter Crew</a:t>
            </a:r>
          </a:p>
          <a:p>
            <a:r>
              <a:rPr lang="en-US" sz="3200" b="1" dirty="0">
                <a:solidFill>
                  <a:srgbClr val="00B050"/>
                </a:solidFill>
              </a:rPr>
              <a:t>Vegetable Initiative </a:t>
            </a:r>
          </a:p>
        </p:txBody>
      </p:sp>
    </p:spTree>
    <p:extLst>
      <p:ext uri="{BB962C8B-B14F-4D97-AF65-F5344CB8AC3E}">
        <p14:creationId xmlns:p14="http://schemas.microsoft.com/office/powerpoint/2010/main" val="2890691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4F62155B-6E6E-A982-58CA-1C46EAFD3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7785" y="266183"/>
            <a:ext cx="4306487" cy="3345811"/>
          </a:xfrm>
        </p:spPr>
        <p:txBody>
          <a:bodyPr/>
          <a:lstStyle/>
          <a:p>
            <a:r>
              <a:rPr lang="en-US" sz="3600" dirty="0"/>
              <a:t>1,038 lbs. of vegetables delivered to home bound seniors in 2025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7FB22AA-FF0D-7886-F1DF-9E25F61227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24095" y="4743765"/>
            <a:ext cx="4333869" cy="1479235"/>
          </a:xfrm>
        </p:spPr>
        <p:txBody>
          <a:bodyPr/>
          <a:lstStyle/>
          <a:p>
            <a:r>
              <a:rPr lang="en-US" dirty="0"/>
              <a:t>Only possible because of Sherrie Hunters dedication to the High Tunnels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CE0646-DB86-42B1-DD74-97D2C27E5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1" r="11014" b="-2"/>
          <a:stretch>
            <a:fillRect/>
          </a:stretch>
        </p:blipFill>
        <p:spPr>
          <a:xfrm>
            <a:off x="20" y="10"/>
            <a:ext cx="658493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81451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588C48-9AC8-191E-9BCE-484C03B30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1" y="154004"/>
            <a:ext cx="11713945" cy="65355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D2F48D-2F7A-7B52-A5D7-C8F487A9D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0"/>
            <a:ext cx="12192000" cy="685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62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782DC-2935-2B05-48C2-C5FE55C6D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6DBAB6-9B6A-E434-8C64-E23A9C24D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1" y="154004"/>
            <a:ext cx="11713945" cy="6535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4AF705-C4DA-A5F9-2C95-0C7E18281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0"/>
            <a:ext cx="12192000" cy="685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16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BB41A-4B67-498D-D054-55059ECDD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819CEA-E073-F5EA-5729-E12EFED3F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1" y="154004"/>
            <a:ext cx="11713945" cy="6535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5BA4F4-7DB7-4485-E503-109D2BBC0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0"/>
            <a:ext cx="12192000" cy="685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725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3BEA7-6586-020C-2130-FCC7C1CF6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BF23D9-F06A-FB25-C929-E64343168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1" y="154004"/>
            <a:ext cx="11713945" cy="65355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1D6685-5F61-8137-30BD-A3551FB80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30" y="640202"/>
            <a:ext cx="10923934" cy="2545759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You Are Invited To Our First Ever Trash to Treasure Fall Festival at Wooton Park</a:t>
            </a:r>
            <a:br>
              <a:rPr lang="en-US" sz="3200" dirty="0">
                <a:solidFill>
                  <a:srgbClr val="00B050"/>
                </a:solidFill>
              </a:rPr>
            </a:br>
            <a:r>
              <a:rPr lang="en-US" sz="3200" dirty="0">
                <a:solidFill>
                  <a:srgbClr val="00B050"/>
                </a:solidFill>
              </a:rPr>
              <a:t>September 12</a:t>
            </a:r>
            <a:r>
              <a:rPr lang="en-US" sz="3200" baseline="30000" dirty="0">
                <a:solidFill>
                  <a:srgbClr val="00B050"/>
                </a:solidFill>
              </a:rPr>
              <a:t>th</a:t>
            </a:r>
            <a:r>
              <a:rPr lang="en-US" sz="3200" dirty="0">
                <a:solidFill>
                  <a:srgbClr val="00B050"/>
                </a:solidFill>
              </a:rPr>
              <a:t> 2026, 10:00am – 3:00pm</a:t>
            </a:r>
            <a:br>
              <a:rPr lang="en-US" sz="3200" dirty="0">
                <a:solidFill>
                  <a:srgbClr val="00B050"/>
                </a:solidFill>
              </a:rPr>
            </a:br>
            <a:r>
              <a:rPr lang="en-US" sz="3200" dirty="0">
                <a:solidFill>
                  <a:srgbClr val="00B050"/>
                </a:solidFill>
              </a:rPr>
              <a:t>200 Fernandez Drive Beckley, W.V. 25801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19A56-00EB-CB3C-46A6-8F0612A547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4030" y="3339967"/>
            <a:ext cx="10923935" cy="1978259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 Landfill Tours, Scavenger Hunt, Fall Games, Educational Information And Much More.</a:t>
            </a:r>
          </a:p>
        </p:txBody>
      </p:sp>
    </p:spTree>
    <p:extLst>
      <p:ext uri="{BB962C8B-B14F-4D97-AF65-F5344CB8AC3E}">
        <p14:creationId xmlns:p14="http://schemas.microsoft.com/office/powerpoint/2010/main" val="39874228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A87EA-8BB3-79C6-656A-1A8ABD658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131" y="723177"/>
            <a:ext cx="4714869" cy="1112153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1DF94A-DA27-1E29-408E-F5360E814F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61021" y="2496190"/>
            <a:ext cx="4696943" cy="37268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 Special Thanks To Sherrie Hunter For Everything You Have Done Over The Last 24 Years 10 Months For The Raleigh County Solid Waste Authority.  We Hope You Enjoy A Well-Deserved Retirement Come June 30</a:t>
            </a:r>
            <a:r>
              <a:rPr lang="en-US" b="1" baseline="30000" dirty="0"/>
              <a:t>th  </a:t>
            </a:r>
            <a:r>
              <a:rPr lang="en-US" b="1" dirty="0"/>
              <a:t>,2026. </a:t>
            </a:r>
          </a:p>
        </p:txBody>
      </p:sp>
    </p:spTree>
    <p:extLst>
      <p:ext uri="{BB962C8B-B14F-4D97-AF65-F5344CB8AC3E}">
        <p14:creationId xmlns:p14="http://schemas.microsoft.com/office/powerpoint/2010/main" val="3272732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56F88-C20F-FF19-7829-31B22506B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A62779-EDB9-6F56-4975-CC8A22796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95250"/>
            <a:ext cx="11887199" cy="6657975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15BD66B3-3A06-9989-5995-EF63ECABF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51" y="495300"/>
            <a:ext cx="7896224" cy="5727700"/>
          </a:xfrm>
          <a:prstGeom prst="rect">
            <a:avLst/>
          </a:prstGeom>
          <a:noFill/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AD46F88-EC81-92C1-50B2-0DB782C2BA3A}"/>
              </a:ext>
            </a:extLst>
          </p:cNvPr>
          <p:cNvSpPr txBox="1">
            <a:spLocks/>
          </p:cNvSpPr>
          <p:nvPr/>
        </p:nvSpPr>
        <p:spPr>
          <a:xfrm>
            <a:off x="634022" y="1001715"/>
            <a:ext cx="3385529" cy="52212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500" b="1" u="sng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>
                <a:solidFill>
                  <a:srgbClr val="00B050"/>
                </a:solidFill>
              </a:rPr>
              <a:t>On Average 700 Additional Customers on Free Day</a:t>
            </a:r>
            <a:br>
              <a:rPr lang="en-US" sz="2900" dirty="0">
                <a:solidFill>
                  <a:srgbClr val="00B050"/>
                </a:solidFill>
              </a:rPr>
            </a:br>
            <a:br>
              <a:rPr lang="en-US" sz="2900" dirty="0">
                <a:solidFill>
                  <a:srgbClr val="00B050"/>
                </a:solidFill>
              </a:rPr>
            </a:br>
            <a:r>
              <a:rPr lang="en-US" sz="2900" dirty="0">
                <a:solidFill>
                  <a:srgbClr val="00B050"/>
                </a:solidFill>
              </a:rPr>
              <a:t>Donations for Last Chance Mercantile are Accepted at the Public Tipping Area and Mercantile Building</a:t>
            </a:r>
          </a:p>
        </p:txBody>
      </p:sp>
    </p:spTree>
    <p:extLst>
      <p:ext uri="{BB962C8B-B14F-4D97-AF65-F5344CB8AC3E}">
        <p14:creationId xmlns:p14="http://schemas.microsoft.com/office/powerpoint/2010/main" val="3544807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BE76E-2A3A-789F-2339-075E32E46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9D1B1CC-F581-C265-FEE9-3EE20D224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95250"/>
            <a:ext cx="11887199" cy="66579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D1CA10-EB9A-0713-709D-2956FE4CF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0"/>
            <a:ext cx="7791450" cy="68561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611E39-14CC-4F7F-1FBB-FE174C717326}"/>
              </a:ext>
            </a:extLst>
          </p:cNvPr>
          <p:cNvSpPr txBox="1"/>
          <p:nvPr/>
        </p:nvSpPr>
        <p:spPr>
          <a:xfrm>
            <a:off x="8767762" y="885825"/>
            <a:ext cx="2286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RCSWA Receives About 520 Tons Of Waste Daily </a:t>
            </a:r>
          </a:p>
          <a:p>
            <a:endParaRPr lang="en-US" sz="2800" b="1" dirty="0">
              <a:solidFill>
                <a:srgbClr val="00B050"/>
              </a:solidFill>
            </a:endParaRPr>
          </a:p>
          <a:p>
            <a:r>
              <a:rPr lang="en-US" sz="2800" b="1" dirty="0">
                <a:solidFill>
                  <a:srgbClr val="00B050"/>
                </a:solidFill>
              </a:rPr>
              <a:t>Annual Tonnage Of About 145,000 Tons</a:t>
            </a:r>
          </a:p>
        </p:txBody>
      </p:sp>
    </p:spTree>
    <p:extLst>
      <p:ext uri="{BB962C8B-B14F-4D97-AF65-F5344CB8AC3E}">
        <p14:creationId xmlns:p14="http://schemas.microsoft.com/office/powerpoint/2010/main" val="2754597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68EDC-E95B-FF0C-400F-5AA206F28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0CD132-2F54-3B3B-2F03-3FC23C6AE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1" y="154004"/>
            <a:ext cx="11713945" cy="6535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716485-A4D1-692D-58D7-DAAA664D7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71" y="154003"/>
            <a:ext cx="8180863" cy="653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78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85E3C-2D47-91EB-0EDD-1243D65A3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770955-49CE-E628-EF18-598ADA053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1" y="154004"/>
            <a:ext cx="11713945" cy="65355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922B6A-5AC3-64F8-1F20-F9891AD23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03" y="139566"/>
            <a:ext cx="6858000" cy="654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54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29063-1025-A327-D4D6-F36D38D80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EC435B4-B55C-D0CC-5EC3-76761124B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36" y="211756"/>
            <a:ext cx="11386686" cy="64489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F8981A-58EF-77B4-09AC-7E5F982F4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537" y="644893"/>
            <a:ext cx="9346130" cy="51880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398E2E-9250-8D18-BD78-3C75F743DA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2" y="60159"/>
            <a:ext cx="5081026" cy="285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28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5D833-60A8-CEBA-6E44-8DABB5D21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F7BC0BB-D91A-8AB0-C904-335479F06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6" y="4531056"/>
            <a:ext cx="6209067" cy="1691943"/>
          </a:xfrm>
        </p:spPr>
        <p:txBody>
          <a:bodyPr/>
          <a:lstStyle/>
          <a:p>
            <a:r>
              <a:rPr lang="en-US" sz="2000" dirty="0"/>
              <a:t>3520C Caterpillar engine genset fueled by </a:t>
            </a:r>
            <a:br>
              <a:rPr lang="en-US" sz="2000" dirty="0"/>
            </a:br>
            <a:r>
              <a:rPr lang="en-US" sz="2000" dirty="0"/>
              <a:t>Landfill Methane</a:t>
            </a:r>
            <a:br>
              <a:rPr lang="en-US" sz="2000" dirty="0"/>
            </a:br>
            <a:r>
              <a:rPr lang="en-US" sz="2000" dirty="0"/>
              <a:t>Producing 1.2 mega watts of electricity</a:t>
            </a:r>
            <a:br>
              <a:rPr lang="en-US" sz="2000" dirty="0"/>
            </a:br>
            <a:r>
              <a:rPr lang="en-US" sz="2000" dirty="0"/>
              <a:t>enough electricity to the grid to power about 1000 average homes 24 hours per 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E685F2-1568-9B14-1C15-4B8CBB999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69" r="1" b="37984"/>
          <a:stretch>
            <a:fillRect/>
          </a:stretch>
        </p:blipFill>
        <p:spPr>
          <a:xfrm>
            <a:off x="634027" y="630937"/>
            <a:ext cx="6209067" cy="350433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758434-EDE5-4C96-D299-F40441529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641" y="0"/>
            <a:ext cx="3854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74496"/>
      </p:ext>
    </p:extLst>
  </p:cSld>
  <p:clrMapOvr>
    <a:masterClrMapping/>
  </p:clrMapOvr>
</p:sld>
</file>

<file path=ppt/theme/theme1.xml><?xml version="1.0" encoding="utf-8"?>
<a:theme xmlns:a="http://schemas.openxmlformats.org/drawingml/2006/main" name="BoldUnderlinesKeynote">
  <a:themeElements>
    <a:clrScheme name="NB - Keynote">
      <a:dk1>
        <a:srgbClr val="000000"/>
      </a:dk1>
      <a:lt1>
        <a:srgbClr val="FFFFFF"/>
      </a:lt1>
      <a:dk2>
        <a:srgbClr val="2C3932"/>
      </a:dk2>
      <a:lt2>
        <a:srgbClr val="FDF6EA"/>
      </a:lt2>
      <a:accent1>
        <a:srgbClr val="003A41"/>
      </a:accent1>
      <a:accent2>
        <a:srgbClr val="ECEBE3"/>
      </a:accent2>
      <a:accent3>
        <a:srgbClr val="400023"/>
      </a:accent3>
      <a:accent4>
        <a:srgbClr val="68989E"/>
      </a:accent4>
      <a:accent5>
        <a:srgbClr val="BFB360"/>
      </a:accent5>
      <a:accent6>
        <a:srgbClr val="BF6093"/>
      </a:accent6>
      <a:hlink>
        <a:srgbClr val="169C9A"/>
      </a:hlink>
      <a:folHlink>
        <a:srgbClr val="E15C3D"/>
      </a:folHlink>
    </a:clrScheme>
    <a:fontScheme name="Custom 9">
      <a:majorFont>
        <a:latin typeface="Aptos"/>
        <a:ea typeface=""/>
        <a:cs typeface=""/>
      </a:majorFont>
      <a:minorFont>
        <a:latin typeface="Apt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ld underlines keynote presentation _win32_DN_v2" id="{E18D5B16-117C-46FD-8B97-39D77F728B32}" vid="{93298573-99F9-4CB3-90C8-DB41313B57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30" ma:contentTypeDescription="Create a new document." ma:contentTypeScope="" ma:versionID="cec0622158e8f13124e9e8fd4de31bd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52f30ab005d15df08657af532e6e3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3A9C388-2C06-4AF2-857C-74055069A2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76F8FCD-0A1F-4F6A-8F55-15E9E87E2E4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782DA7-86C0-4A84-A860-11A1E6E3FB6B}">
  <ds:schemaRefs>
    <ds:schemaRef ds:uri="71af3243-3dd4-4a8d-8c0d-dd76da1f02a5"/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230e9df3-be65-4c73-a93b-d1236ebd677e"/>
    <ds:schemaRef ds:uri="http://purl.org/dc/dcmitype/"/>
    <ds:schemaRef ds:uri="http://www.w3.org/XML/1998/namespace"/>
    <ds:schemaRef ds:uri="16c05727-aa75-4e4a-9b5f-8a80a1165891"/>
    <ds:schemaRef ds:uri="http://schemas.microsoft.com/sharepoint/v3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TM02900743[[fn=Organic]]</Template>
  <TotalTime>929</TotalTime>
  <Words>255</Words>
  <Application>Microsoft Office PowerPoint</Application>
  <PresentationFormat>Widescreen</PresentationFormat>
  <Paragraphs>35</Paragraphs>
  <Slides>35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Aptos</vt:lpstr>
      <vt:lpstr>Aptos Light</vt:lpstr>
      <vt:lpstr>Arial</vt:lpstr>
      <vt:lpstr>BoldUnderlinesKeynote</vt:lpstr>
      <vt:lpstr>PowerPoint Presentation</vt:lpstr>
      <vt:lpstr>PowerPoint Presentation</vt:lpstr>
      <vt:lpstr>RCSWA Facility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3520C Caterpillar engine genset fueled by  Landfill Methane Producing 1.2 mega watts of electricity enough electricity to the grid to power about 1000 average homes 24 hours per 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Vegetable Initiative</vt:lpstr>
      <vt:lpstr>PowerPoint Presentation</vt:lpstr>
      <vt:lpstr>1,038 lbs. of vegetables delivered to home bound seniors in 2025</vt:lpstr>
      <vt:lpstr>PowerPoint Presentation</vt:lpstr>
      <vt:lpstr>PowerPoint Presentation</vt:lpstr>
      <vt:lpstr>PowerPoint Presentation</vt:lpstr>
      <vt:lpstr>You Are Invited To Our First Ever Trash to Treasure Fall Festival at Wooton Park September 12th 2026, 10:00am – 3:00pm 200 Fernandez Drive Beckley, W.V. 25801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Travis Kiblinger</dc:creator>
  <cp:lastModifiedBy>Vickers, Kelly K</cp:lastModifiedBy>
  <cp:revision>20</cp:revision>
  <dcterms:created xsi:type="dcterms:W3CDTF">2026-04-08T14:37:20Z</dcterms:created>
  <dcterms:modified xsi:type="dcterms:W3CDTF">2026-04-19T15:46:35Z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  <property fmtid="{D5CDD505-2E9C-101B-9397-08002B2CF9AE}" pid="4" name="_MarkAsFinal">
    <vt:bool>true</vt:bool>
  </property>
</Properties>
</file>