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Lst>
  <p:sldSz cx="9144000" cy="6858000" type="screen4x3"/>
  <p:notesSz cx="7010400" cy="9296400"/>
  <p:embeddedFontLst>
    <p:embeddedFont>
      <p:font typeface="Corbel" panose="020B0503020204020204" pitchFamily="34" charset="0"/>
      <p:regular r:id="rId19"/>
      <p:bold r:id="rId20"/>
      <p:italic r:id="rId21"/>
      <p:boldItalic r:id="rId2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26" roundtripDataSignature="AMtx7mgZXDhQZMRlk8Y0LMrgrVg5JyeDr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0" d="100"/>
          <a:sy n="90" d="100"/>
        </p:scale>
        <p:origin x="1234" y="67"/>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26" Type="http://customschemas.google.com/relationships/presentationmetadata" Target="metadata"/><Relationship Id="rId3" Type="http://schemas.openxmlformats.org/officeDocument/2006/relationships/slide" Target="slides/slide2.xml"/><Relationship Id="rId21" Type="http://schemas.openxmlformats.org/officeDocument/2006/relationships/font" Target="fonts/font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1" y="0"/>
            <a:ext cx="3037840" cy="464820"/>
          </a:xfrm>
          <a:prstGeom prst="rect">
            <a:avLst/>
          </a:prstGeom>
          <a:noFill/>
          <a:ln>
            <a:noFill/>
          </a:ln>
        </p:spPr>
        <p:txBody>
          <a:bodyPr spcFirstLastPara="1" wrap="square" lIns="93175" tIns="46575" rIns="93175" bIns="46575"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970939" y="0"/>
            <a:ext cx="3037840" cy="464820"/>
          </a:xfrm>
          <a:prstGeom prst="rect">
            <a:avLst/>
          </a:prstGeom>
          <a:noFill/>
          <a:ln>
            <a:noFill/>
          </a:ln>
        </p:spPr>
        <p:txBody>
          <a:bodyPr spcFirstLastPara="1" wrap="square" lIns="93175" tIns="46575" rIns="93175" bIns="46575"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01041" y="4415790"/>
            <a:ext cx="5608320" cy="4183380"/>
          </a:xfrm>
          <a:prstGeom prst="rect">
            <a:avLst/>
          </a:prstGeom>
          <a:noFill/>
          <a:ln>
            <a:noFill/>
          </a:ln>
        </p:spPr>
        <p:txBody>
          <a:bodyPr spcFirstLastPara="1" wrap="square" lIns="93175" tIns="46575" rIns="93175" bIns="46575" anchor="t" anchorCtr="0">
            <a:norm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1" y="8829967"/>
            <a:ext cx="3037840" cy="464820"/>
          </a:xfrm>
          <a:prstGeom prst="rect">
            <a:avLst/>
          </a:prstGeom>
          <a:noFill/>
          <a:ln>
            <a:noFill/>
          </a:ln>
        </p:spPr>
        <p:txBody>
          <a:bodyPr spcFirstLastPara="1" wrap="square" lIns="93175" tIns="46575" rIns="93175" bIns="46575"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970939" y="8829967"/>
            <a:ext cx="3037840" cy="464820"/>
          </a:xfrm>
          <a:prstGeom prst="rect">
            <a:avLst/>
          </a:prstGeom>
          <a:noFill/>
          <a:ln>
            <a:noFill/>
          </a:ln>
        </p:spPr>
        <p:txBody>
          <a:bodyPr spcFirstLastPara="1" wrap="square" lIns="93175" tIns="46575" rIns="93175" bIns="46575"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www.dep.wv.gov/"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1: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1" name="Google Shape;101;p1:notes"/>
          <p:cNvSpPr txBox="1">
            <a:spLocks noGrp="1"/>
          </p:cNvSpPr>
          <p:nvPr>
            <p:ph type="body" idx="1"/>
          </p:nvPr>
        </p:nvSpPr>
        <p:spPr>
          <a:xfrm>
            <a:off x="701041" y="4415790"/>
            <a:ext cx="5608320" cy="4183380"/>
          </a:xfrm>
          <a:prstGeom prst="rect">
            <a:avLst/>
          </a:prstGeom>
          <a:noFill/>
          <a:ln>
            <a:noFill/>
          </a:ln>
        </p:spPr>
        <p:txBody>
          <a:bodyPr spcFirstLastPara="1" wrap="square" lIns="93175" tIns="46575" rIns="93175" bIns="46575" anchor="t" anchorCtr="0">
            <a:normAutofit/>
          </a:bodyPr>
          <a:lstStyle/>
          <a:p>
            <a:pPr marL="0" lvl="0" indent="0" algn="l" rtl="0">
              <a:lnSpc>
                <a:spcPct val="100000"/>
              </a:lnSpc>
              <a:spcBef>
                <a:spcPts val="0"/>
              </a:spcBef>
              <a:spcAft>
                <a:spcPts val="0"/>
              </a:spcAft>
              <a:buSzPts val="1400"/>
              <a:buNone/>
            </a:pPr>
            <a:r>
              <a:rPr lang="en-US"/>
              <a:t>Hello, My name is Annette Hoskins.  I am the Director of the West Virginia Youth Environmental Program with the State Department of Environmental Protection.  Today I’m going to give an overview of the Program.  Our mission is Empowering WV’s youth to become environmentally involved in their communities.  </a:t>
            </a:r>
            <a:endParaRPr/>
          </a:p>
        </p:txBody>
      </p:sp>
      <p:sp>
        <p:nvSpPr>
          <p:cNvPr id="102" name="Google Shape;102;p1:notes"/>
          <p:cNvSpPr txBox="1">
            <a:spLocks noGrp="1"/>
          </p:cNvSpPr>
          <p:nvPr>
            <p:ph type="sldNum" idx="12"/>
          </p:nvPr>
        </p:nvSpPr>
        <p:spPr>
          <a:xfrm>
            <a:off x="3970939" y="8829967"/>
            <a:ext cx="3037840" cy="464820"/>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p7: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1" name="Google Shape;191;p7:notes"/>
          <p:cNvSpPr txBox="1">
            <a:spLocks noGrp="1"/>
          </p:cNvSpPr>
          <p:nvPr>
            <p:ph type="body" idx="1"/>
          </p:nvPr>
        </p:nvSpPr>
        <p:spPr>
          <a:xfrm>
            <a:off x="701041" y="4415790"/>
            <a:ext cx="5608320" cy="4183380"/>
          </a:xfrm>
          <a:prstGeom prst="rect">
            <a:avLst/>
          </a:prstGeom>
          <a:noFill/>
          <a:ln>
            <a:noFill/>
          </a:ln>
        </p:spPr>
        <p:txBody>
          <a:bodyPr spcFirstLastPara="1" wrap="square" lIns="93175" tIns="46575" rIns="93175" bIns="46575" anchor="t" anchorCtr="0">
            <a:normAutofit/>
          </a:bodyPr>
          <a:lstStyle/>
          <a:p>
            <a:pPr marL="0" lvl="0" indent="0" algn="l" rtl="0">
              <a:lnSpc>
                <a:spcPct val="100000"/>
              </a:lnSpc>
              <a:spcBef>
                <a:spcPts val="0"/>
              </a:spcBef>
              <a:spcAft>
                <a:spcPts val="0"/>
              </a:spcAft>
              <a:buSzPts val="1400"/>
              <a:buNone/>
            </a:pPr>
            <a:r>
              <a:rPr lang="en-US"/>
              <a:t>Additional resources for teachers, youth group leaders and parents include Project WET, Project Learning Tree and Project Wild. These programs offer free training and activity guides.</a:t>
            </a:r>
            <a:endParaRPr/>
          </a:p>
        </p:txBody>
      </p:sp>
      <p:sp>
        <p:nvSpPr>
          <p:cNvPr id="192" name="Google Shape;192;p7:notes"/>
          <p:cNvSpPr txBox="1">
            <a:spLocks noGrp="1"/>
          </p:cNvSpPr>
          <p:nvPr>
            <p:ph type="sldNum" idx="12"/>
          </p:nvPr>
        </p:nvSpPr>
        <p:spPr>
          <a:xfrm>
            <a:off x="3970939" y="8829967"/>
            <a:ext cx="3037840" cy="464820"/>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p9: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1" name="Google Shape;201;p9:notes"/>
          <p:cNvSpPr txBox="1">
            <a:spLocks noGrp="1"/>
          </p:cNvSpPr>
          <p:nvPr>
            <p:ph type="body" idx="1"/>
          </p:nvPr>
        </p:nvSpPr>
        <p:spPr>
          <a:xfrm>
            <a:off x="701041" y="4415790"/>
            <a:ext cx="5608320" cy="4183380"/>
          </a:xfrm>
          <a:prstGeom prst="rect">
            <a:avLst/>
          </a:prstGeom>
          <a:noFill/>
          <a:ln>
            <a:noFill/>
          </a:ln>
        </p:spPr>
        <p:txBody>
          <a:bodyPr spcFirstLastPara="1" wrap="square" lIns="93175" tIns="46575" rIns="93175" bIns="46575" anchor="t" anchorCtr="0">
            <a:normAutofit/>
          </a:bodyPr>
          <a:lstStyle/>
          <a:p>
            <a:pPr marL="0" lvl="0" indent="0" algn="l" rtl="0">
              <a:lnSpc>
                <a:spcPct val="100000"/>
              </a:lnSpc>
              <a:spcBef>
                <a:spcPts val="0"/>
              </a:spcBef>
              <a:spcAft>
                <a:spcPts val="0"/>
              </a:spcAft>
              <a:buSzPts val="1400"/>
              <a:buNone/>
            </a:pPr>
            <a:r>
              <a:rPr lang="en-US"/>
              <a:t>Probably the most well-known volunteer cleanup program is Adopt-A-Highway, which is a joint effort between the DEP REAP Office and the West Virginia Division of Highways. Any public or private business, organization, civic group, family or individual can adopt a two-mile stretch of road. There is a minimum age requirement of 12 years old for Adopt-A-Highway, but any age can participate in the smaller-scale program called Adopt-A Spot. </a:t>
            </a:r>
            <a:endParaRPr/>
          </a:p>
        </p:txBody>
      </p:sp>
      <p:sp>
        <p:nvSpPr>
          <p:cNvPr id="202" name="Google Shape;202;p9:notes"/>
          <p:cNvSpPr txBox="1">
            <a:spLocks noGrp="1"/>
          </p:cNvSpPr>
          <p:nvPr>
            <p:ph type="sldNum" idx="12"/>
          </p:nvPr>
        </p:nvSpPr>
        <p:spPr>
          <a:xfrm>
            <a:off x="3970939" y="8829967"/>
            <a:ext cx="3037840" cy="464820"/>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p10: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1" name="Google Shape;211;p10:notes"/>
          <p:cNvSpPr txBox="1">
            <a:spLocks noGrp="1"/>
          </p:cNvSpPr>
          <p:nvPr>
            <p:ph type="body" idx="1"/>
          </p:nvPr>
        </p:nvSpPr>
        <p:spPr>
          <a:xfrm>
            <a:off x="701041" y="4415790"/>
            <a:ext cx="5608320" cy="4183380"/>
          </a:xfrm>
          <a:prstGeom prst="rect">
            <a:avLst/>
          </a:prstGeom>
          <a:noFill/>
          <a:ln>
            <a:noFill/>
          </a:ln>
        </p:spPr>
        <p:txBody>
          <a:bodyPr spcFirstLastPara="1" wrap="square" lIns="93175" tIns="46575" rIns="93175" bIns="46575" anchor="t" anchorCtr="0">
            <a:normAutofit/>
          </a:bodyPr>
          <a:lstStyle/>
          <a:p>
            <a:pPr marL="0" lvl="0" indent="0" algn="l" rtl="0">
              <a:lnSpc>
                <a:spcPct val="100000"/>
              </a:lnSpc>
              <a:spcBef>
                <a:spcPts val="0"/>
              </a:spcBef>
              <a:spcAft>
                <a:spcPts val="0"/>
              </a:spcAft>
              <a:buSzPts val="1400"/>
              <a:buNone/>
            </a:pPr>
            <a:r>
              <a:rPr lang="en-US"/>
              <a:t>Applications are available on the DEP website or by calling the office. Groups sign up for two years, or they can register for a one-time cleanup. The way it works is that you register your cleanup with the DEP. You are provided safety gloves, vests, bags, and litter pickers which can be picked up at your local DOH garage. Once your cleanup is completed, you report your cleanup and location to the DOH garage, and they pick up the bags you collected. Then you send a report card to the REAP office for credit. Then you will have signs posted for your highway adoption.</a:t>
            </a:r>
            <a:endParaRPr/>
          </a:p>
        </p:txBody>
      </p:sp>
      <p:sp>
        <p:nvSpPr>
          <p:cNvPr id="212" name="Google Shape;212;p10:notes"/>
          <p:cNvSpPr txBox="1">
            <a:spLocks noGrp="1"/>
          </p:cNvSpPr>
          <p:nvPr>
            <p:ph type="sldNum" idx="12"/>
          </p:nvPr>
        </p:nvSpPr>
        <p:spPr>
          <a:xfrm>
            <a:off x="3970939" y="8829967"/>
            <a:ext cx="3037840" cy="464820"/>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p11: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2" name="Google Shape;222;p11:notes"/>
          <p:cNvSpPr txBox="1">
            <a:spLocks noGrp="1"/>
          </p:cNvSpPr>
          <p:nvPr>
            <p:ph type="body" idx="1"/>
          </p:nvPr>
        </p:nvSpPr>
        <p:spPr>
          <a:xfrm>
            <a:off x="701041" y="4415790"/>
            <a:ext cx="5608320" cy="4183380"/>
          </a:xfrm>
          <a:prstGeom prst="rect">
            <a:avLst/>
          </a:prstGeom>
          <a:noFill/>
          <a:ln>
            <a:noFill/>
          </a:ln>
        </p:spPr>
        <p:txBody>
          <a:bodyPr spcFirstLastPara="1" wrap="square" lIns="93175" tIns="46575" rIns="93175" bIns="46575" anchor="t" anchorCtr="0">
            <a:normAutofit/>
          </a:bodyPr>
          <a:lstStyle/>
          <a:p>
            <a:pPr marL="0" marR="0" lvl="0" indent="0" algn="l" rtl="0">
              <a:lnSpc>
                <a:spcPct val="100000"/>
              </a:lnSpc>
              <a:spcBef>
                <a:spcPts val="0"/>
              </a:spcBef>
              <a:spcAft>
                <a:spcPts val="0"/>
              </a:spcAft>
              <a:buClr>
                <a:schemeClr val="dk1"/>
              </a:buClr>
              <a:buSzPts val="1200"/>
              <a:buFont typeface="Calibri"/>
              <a:buNone/>
            </a:pPr>
            <a:r>
              <a:rPr lang="en-US"/>
              <a:t>If you are looking for resources beyond highway cleanups, another volunteer cleanup program is the Make It Shine Program. </a:t>
            </a:r>
            <a:r>
              <a:rPr lang="en-US" sz="1200"/>
              <a:t>Groups of volunteers, businesses, community organizations and local governments take part in this effort, making a difference throughout the state. </a:t>
            </a:r>
            <a:r>
              <a:rPr lang="en-US"/>
              <a:t>The major statewide cleanup event kicks off at the beginning of April, and the deadline for registration is at the end of February. This allows time to distribute supplies and coordinate plans for hauling. River sweeps also take place throughout the state. In addition, Make It Shine presents awards to recognize communities that are striving to improve the environment.</a:t>
            </a:r>
            <a:endParaRPr/>
          </a:p>
        </p:txBody>
      </p:sp>
      <p:sp>
        <p:nvSpPr>
          <p:cNvPr id="223" name="Google Shape;223;p11:notes"/>
          <p:cNvSpPr txBox="1">
            <a:spLocks noGrp="1"/>
          </p:cNvSpPr>
          <p:nvPr>
            <p:ph type="sldNum" idx="12"/>
          </p:nvPr>
        </p:nvSpPr>
        <p:spPr>
          <a:xfrm>
            <a:off x="3970939" y="8829967"/>
            <a:ext cx="3037840" cy="464820"/>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3c21a94f081_0_16:notes"/>
          <p:cNvSpPr txBox="1">
            <a:spLocks noGrp="1"/>
          </p:cNvSpPr>
          <p:nvPr>
            <p:ph type="body" idx="1"/>
          </p:nvPr>
        </p:nvSpPr>
        <p:spPr>
          <a:xfrm>
            <a:off x="228600" y="4343400"/>
            <a:ext cx="5486400" cy="4114800"/>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r>
              <a:rPr lang="en-US"/>
              <a:t>None of this happens without support from partners like you.  Your involvement helps us expand opportunities, reach more students, and strengthen community engagement.  So we ask: how can we better support your goals while continuing to promote environmental awareness together?</a:t>
            </a:r>
            <a:endParaRPr/>
          </a:p>
        </p:txBody>
      </p:sp>
      <p:sp>
        <p:nvSpPr>
          <p:cNvPr id="233" name="Google Shape;233;g3c21a94f081_0_16: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p12: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0" name="Google Shape;240;p12:notes"/>
          <p:cNvSpPr txBox="1">
            <a:spLocks noGrp="1"/>
          </p:cNvSpPr>
          <p:nvPr>
            <p:ph type="body" idx="1"/>
          </p:nvPr>
        </p:nvSpPr>
        <p:spPr>
          <a:xfrm>
            <a:off x="701041" y="4415790"/>
            <a:ext cx="5608320" cy="4183380"/>
          </a:xfrm>
          <a:prstGeom prst="rect">
            <a:avLst/>
          </a:prstGeom>
          <a:noFill/>
          <a:ln>
            <a:noFill/>
          </a:ln>
        </p:spPr>
        <p:txBody>
          <a:bodyPr spcFirstLastPara="1" wrap="square" lIns="93175" tIns="46575" rIns="93175" bIns="46575" anchor="t" anchorCtr="0">
            <a:normAutofit/>
          </a:bodyPr>
          <a:lstStyle/>
          <a:p>
            <a:pPr marL="0" marR="0" lvl="0" indent="0" algn="l" rtl="0">
              <a:lnSpc>
                <a:spcPct val="100000"/>
              </a:lnSpc>
              <a:spcBef>
                <a:spcPts val="0"/>
              </a:spcBef>
              <a:spcAft>
                <a:spcPts val="0"/>
              </a:spcAft>
              <a:buClr>
                <a:schemeClr val="dk1"/>
              </a:buClr>
              <a:buSzPts val="1200"/>
              <a:buFont typeface="Calibri"/>
              <a:buNone/>
            </a:pPr>
            <a:r>
              <a:rPr lang="en-US" sz="1200"/>
              <a:t>Enrollment, award categories and more details are online at </a:t>
            </a:r>
            <a:r>
              <a:rPr lang="en-US" sz="1200" u="sng">
                <a:solidFill>
                  <a:schemeClr val="hlink"/>
                </a:solidFill>
                <a:hlinkClick r:id="rId3"/>
              </a:rPr>
              <a:t>www.dep.wv.gov</a:t>
            </a:r>
            <a:r>
              <a:rPr lang="en-US" sz="1200"/>
              <a:t> under the Youth Environmental Program link.</a:t>
            </a:r>
            <a:endParaRPr/>
          </a:p>
        </p:txBody>
      </p:sp>
      <p:sp>
        <p:nvSpPr>
          <p:cNvPr id="241" name="Google Shape;241;p12:notes"/>
          <p:cNvSpPr txBox="1">
            <a:spLocks noGrp="1"/>
          </p:cNvSpPr>
          <p:nvPr>
            <p:ph type="sldNum" idx="12"/>
          </p:nvPr>
        </p:nvSpPr>
        <p:spPr>
          <a:xfrm>
            <a:off x="3970939" y="8829967"/>
            <a:ext cx="3037840" cy="464820"/>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13:notes"/>
          <p:cNvSpPr txBox="1">
            <a:spLocks noGrp="1"/>
          </p:cNvSpPr>
          <p:nvPr>
            <p:ph type="body" idx="1"/>
          </p:nvPr>
        </p:nvSpPr>
        <p:spPr>
          <a:xfrm>
            <a:off x="701041" y="4415790"/>
            <a:ext cx="5608320" cy="4183380"/>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249" name="Google Shape;249;p13: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2: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1" name="Google Shape;111;p2:notes"/>
          <p:cNvSpPr txBox="1">
            <a:spLocks noGrp="1"/>
          </p:cNvSpPr>
          <p:nvPr>
            <p:ph type="body" idx="1"/>
          </p:nvPr>
        </p:nvSpPr>
        <p:spPr>
          <a:xfrm>
            <a:off x="701041" y="4415790"/>
            <a:ext cx="5608320" cy="4183380"/>
          </a:xfrm>
          <a:prstGeom prst="rect">
            <a:avLst/>
          </a:prstGeom>
          <a:noFill/>
          <a:ln>
            <a:noFill/>
          </a:ln>
        </p:spPr>
        <p:txBody>
          <a:bodyPr spcFirstLastPara="1" wrap="square" lIns="93175" tIns="46575" rIns="93175" bIns="46575" anchor="t" anchorCtr="0">
            <a:normAutofit/>
          </a:bodyPr>
          <a:lstStyle/>
          <a:p>
            <a:pPr marL="0" lvl="0" indent="0" algn="l" rtl="0">
              <a:lnSpc>
                <a:spcPct val="100000"/>
              </a:lnSpc>
              <a:spcBef>
                <a:spcPts val="0"/>
              </a:spcBef>
              <a:spcAft>
                <a:spcPts val="0"/>
              </a:spcAft>
              <a:buSzPts val="1400"/>
              <a:buNone/>
            </a:pPr>
            <a:r>
              <a:rPr lang="en-US"/>
              <a:t>The main goals of the youth program are to increase environmental awareness with young people in West Virginia and encourage them to become involved in projects that improve their communities. Some examples are hosting school recycling programs, planting trees or pollinator gardens, and learning about litter control and the water cycle, to name a few.  </a:t>
            </a:r>
            <a:endParaRPr/>
          </a:p>
        </p:txBody>
      </p:sp>
      <p:sp>
        <p:nvSpPr>
          <p:cNvPr id="112" name="Google Shape;112;p2:notes"/>
          <p:cNvSpPr txBox="1">
            <a:spLocks noGrp="1"/>
          </p:cNvSpPr>
          <p:nvPr>
            <p:ph type="sldNum" idx="12"/>
          </p:nvPr>
        </p:nvSpPr>
        <p:spPr>
          <a:xfrm>
            <a:off x="3970939" y="8829967"/>
            <a:ext cx="3037840" cy="464820"/>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3: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1" name="Google Shape;121;p3:notes"/>
          <p:cNvSpPr txBox="1">
            <a:spLocks noGrp="1"/>
          </p:cNvSpPr>
          <p:nvPr>
            <p:ph type="body" idx="1"/>
          </p:nvPr>
        </p:nvSpPr>
        <p:spPr>
          <a:xfrm>
            <a:off x="701041" y="4415790"/>
            <a:ext cx="5608320" cy="4183380"/>
          </a:xfrm>
          <a:prstGeom prst="rect">
            <a:avLst/>
          </a:prstGeom>
          <a:noFill/>
          <a:ln>
            <a:noFill/>
          </a:ln>
        </p:spPr>
        <p:txBody>
          <a:bodyPr spcFirstLastPara="1" wrap="square" lIns="93175" tIns="46575" rIns="93175" bIns="46575" anchor="t" anchorCtr="0">
            <a:normAutofit/>
          </a:bodyPr>
          <a:lstStyle/>
          <a:p>
            <a:pPr marL="0" marR="0" lvl="0" indent="0" algn="l" rtl="0">
              <a:lnSpc>
                <a:spcPct val="100000"/>
              </a:lnSpc>
              <a:spcBef>
                <a:spcPts val="0"/>
              </a:spcBef>
              <a:spcAft>
                <a:spcPts val="0"/>
              </a:spcAft>
              <a:buClr>
                <a:schemeClr val="dk1"/>
              </a:buClr>
              <a:buSzPts val="1200"/>
              <a:buFont typeface="Calibri"/>
              <a:buNone/>
            </a:pPr>
            <a:r>
              <a:rPr lang="en-US"/>
              <a:t>This statewide program offers recognition to youth groups that are making a difference in their community. More than $15,000 in cash awards are distributed each year. </a:t>
            </a:r>
            <a:r>
              <a:rPr lang="en-US" sz="1200"/>
              <a:t>Winning youth groups are presented with their cash awards at Youth Environmental Day, which takes place annually on the third Saturday in May.</a:t>
            </a:r>
            <a:endParaRPr/>
          </a:p>
          <a:p>
            <a:pPr marL="0" marR="0" lvl="0" indent="0" algn="l" rtl="0">
              <a:lnSpc>
                <a:spcPct val="100000"/>
              </a:lnSpc>
              <a:spcBef>
                <a:spcPts val="0"/>
              </a:spcBef>
              <a:spcAft>
                <a:spcPts val="0"/>
              </a:spcAft>
              <a:buClr>
                <a:schemeClr val="dk1"/>
              </a:buClr>
              <a:buSzPts val="1200"/>
              <a:buFont typeface="Calibri"/>
              <a:buNone/>
            </a:pPr>
            <a:endParaRPr/>
          </a:p>
          <a:p>
            <a:pPr marL="0" lvl="0" indent="0" algn="l" rtl="0">
              <a:lnSpc>
                <a:spcPct val="100000"/>
              </a:lnSpc>
              <a:spcBef>
                <a:spcPts val="0"/>
              </a:spcBef>
              <a:spcAft>
                <a:spcPts val="0"/>
              </a:spcAft>
              <a:buSzPts val="1400"/>
              <a:buNone/>
            </a:pPr>
            <a:endParaRPr/>
          </a:p>
        </p:txBody>
      </p:sp>
      <p:sp>
        <p:nvSpPr>
          <p:cNvPr id="122" name="Google Shape;122;p3:notes"/>
          <p:cNvSpPr txBox="1">
            <a:spLocks noGrp="1"/>
          </p:cNvSpPr>
          <p:nvPr>
            <p:ph type="sldNum" idx="12"/>
          </p:nvPr>
        </p:nvSpPr>
        <p:spPr>
          <a:xfrm>
            <a:off x="3970939" y="8829967"/>
            <a:ext cx="3037840" cy="464820"/>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US"/>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26: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2" name="Google Shape;132;p26:notes"/>
          <p:cNvSpPr txBox="1">
            <a:spLocks noGrp="1"/>
          </p:cNvSpPr>
          <p:nvPr>
            <p:ph type="body" idx="1"/>
          </p:nvPr>
        </p:nvSpPr>
        <p:spPr>
          <a:xfrm>
            <a:off x="701041" y="4415790"/>
            <a:ext cx="5608320" cy="4183380"/>
          </a:xfrm>
          <a:prstGeom prst="rect">
            <a:avLst/>
          </a:prstGeom>
          <a:noFill/>
          <a:ln>
            <a:noFill/>
          </a:ln>
        </p:spPr>
        <p:txBody>
          <a:bodyPr spcFirstLastPara="1" wrap="square" lIns="93175" tIns="46575" rIns="93175" bIns="46575" anchor="t" anchorCtr="0">
            <a:normAutofit/>
          </a:bodyPr>
          <a:lstStyle/>
          <a:p>
            <a:pPr marL="0" marR="0" lvl="0" indent="0" algn="l" rtl="0">
              <a:lnSpc>
                <a:spcPct val="100000"/>
              </a:lnSpc>
              <a:spcBef>
                <a:spcPts val="0"/>
              </a:spcBef>
              <a:spcAft>
                <a:spcPts val="0"/>
              </a:spcAft>
              <a:buClr>
                <a:schemeClr val="dk1"/>
              </a:buClr>
              <a:buSzPts val="1200"/>
              <a:buFont typeface="Calibri"/>
              <a:buNone/>
            </a:pPr>
            <a:r>
              <a:rPr lang="en-US"/>
              <a:t>In addition to cash awards, we also award the recipient of The Rick Vecellio Memorial Scholarship which is a $10,000 scholarship presented to a West Virginia graduating senior.  </a:t>
            </a:r>
            <a:endParaRPr/>
          </a:p>
          <a:p>
            <a:pPr marL="0" marR="0" lvl="0" indent="0" algn="l" rtl="0">
              <a:lnSpc>
                <a:spcPct val="100000"/>
              </a:lnSpc>
              <a:spcBef>
                <a:spcPts val="0"/>
              </a:spcBef>
              <a:spcAft>
                <a:spcPts val="0"/>
              </a:spcAft>
              <a:buClr>
                <a:schemeClr val="dk1"/>
              </a:buClr>
              <a:buSzPts val="1200"/>
              <a:buFont typeface="Calibri"/>
              <a:buNone/>
            </a:pPr>
            <a:endParaRPr/>
          </a:p>
          <a:p>
            <a:pPr marL="0" lvl="0" indent="0" algn="l" rtl="0">
              <a:lnSpc>
                <a:spcPct val="100000"/>
              </a:lnSpc>
              <a:spcBef>
                <a:spcPts val="0"/>
              </a:spcBef>
              <a:spcAft>
                <a:spcPts val="0"/>
              </a:spcAft>
              <a:buSzPts val="1400"/>
              <a:buNone/>
            </a:pPr>
            <a:endParaRPr/>
          </a:p>
        </p:txBody>
      </p:sp>
      <p:sp>
        <p:nvSpPr>
          <p:cNvPr id="133" name="Google Shape;133;p26:notes"/>
          <p:cNvSpPr txBox="1">
            <a:spLocks noGrp="1"/>
          </p:cNvSpPr>
          <p:nvPr>
            <p:ph type="sldNum" idx="12"/>
          </p:nvPr>
        </p:nvSpPr>
        <p:spPr>
          <a:xfrm>
            <a:off x="3970939" y="8829967"/>
            <a:ext cx="3037840" cy="464820"/>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4: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4:notes"/>
          <p:cNvSpPr txBox="1">
            <a:spLocks noGrp="1"/>
          </p:cNvSpPr>
          <p:nvPr>
            <p:ph type="body" idx="1"/>
          </p:nvPr>
        </p:nvSpPr>
        <p:spPr>
          <a:xfrm>
            <a:off x="701041" y="4415790"/>
            <a:ext cx="5608320" cy="4183380"/>
          </a:xfrm>
          <a:prstGeom prst="rect">
            <a:avLst/>
          </a:prstGeom>
          <a:noFill/>
          <a:ln>
            <a:noFill/>
          </a:ln>
        </p:spPr>
        <p:txBody>
          <a:bodyPr spcFirstLastPara="1" wrap="square" lIns="93175" tIns="46575" rIns="93175" bIns="46575" anchor="t" anchorCtr="0">
            <a:normAutofit/>
          </a:bodyPr>
          <a:lstStyle/>
          <a:p>
            <a:pPr marL="0" lvl="0" indent="0" algn="l" rtl="0">
              <a:lnSpc>
                <a:spcPct val="100000"/>
              </a:lnSpc>
              <a:spcBef>
                <a:spcPts val="0"/>
              </a:spcBef>
              <a:spcAft>
                <a:spcPts val="0"/>
              </a:spcAft>
              <a:buSzPts val="1400"/>
              <a:buNone/>
            </a:pPr>
            <a:r>
              <a:rPr lang="en-US"/>
              <a:t>In addition to Youth Environmental Day, the youth program hosts a weeklong Junior Conservation Camp in June in Ripley, as well as a weekend Youth Environmental Conference at different locations throughout the state each fall. </a:t>
            </a:r>
            <a:endParaRPr/>
          </a:p>
        </p:txBody>
      </p:sp>
      <p:sp>
        <p:nvSpPr>
          <p:cNvPr id="143" name="Google Shape;143;p4:notes"/>
          <p:cNvSpPr txBox="1">
            <a:spLocks noGrp="1"/>
          </p:cNvSpPr>
          <p:nvPr>
            <p:ph type="sldNum" idx="12"/>
          </p:nvPr>
        </p:nvSpPr>
        <p:spPr>
          <a:xfrm>
            <a:off x="3970939" y="8829967"/>
            <a:ext cx="3037840" cy="464820"/>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p5: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6" name="Google Shape;156;p5:notes"/>
          <p:cNvSpPr txBox="1">
            <a:spLocks noGrp="1"/>
          </p:cNvSpPr>
          <p:nvPr>
            <p:ph type="body" idx="1"/>
          </p:nvPr>
        </p:nvSpPr>
        <p:spPr>
          <a:xfrm>
            <a:off x="701041" y="4415790"/>
            <a:ext cx="5608320" cy="4183380"/>
          </a:xfrm>
          <a:prstGeom prst="rect">
            <a:avLst/>
          </a:prstGeom>
          <a:noFill/>
          <a:ln>
            <a:noFill/>
          </a:ln>
        </p:spPr>
        <p:txBody>
          <a:bodyPr spcFirstLastPara="1" wrap="square" lIns="93175" tIns="46575" rIns="93175" bIns="46575" anchor="t" anchorCtr="0">
            <a:normAutofit/>
          </a:bodyPr>
          <a:lstStyle/>
          <a:p>
            <a:pPr marL="0" lvl="0" indent="0" algn="l" rtl="0">
              <a:lnSpc>
                <a:spcPct val="100000"/>
              </a:lnSpc>
              <a:spcBef>
                <a:spcPts val="0"/>
              </a:spcBef>
              <a:spcAft>
                <a:spcPts val="0"/>
              </a:spcAft>
              <a:buSzPts val="1400"/>
              <a:buNone/>
            </a:pPr>
            <a:r>
              <a:rPr lang="en-US"/>
              <a:t>District coordinators work with youth groups and schools to offer presentations for a range of environmental topics. These are made available for children in preschool through high school.</a:t>
            </a:r>
            <a:endParaRPr/>
          </a:p>
        </p:txBody>
      </p:sp>
      <p:sp>
        <p:nvSpPr>
          <p:cNvPr id="157" name="Google Shape;157;p5:notes"/>
          <p:cNvSpPr txBox="1">
            <a:spLocks noGrp="1"/>
          </p:cNvSpPr>
          <p:nvPr>
            <p:ph type="sldNum" idx="12"/>
          </p:nvPr>
        </p:nvSpPr>
        <p:spPr>
          <a:xfrm>
            <a:off x="3970939" y="8829967"/>
            <a:ext cx="3037840" cy="464820"/>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3bc3a2ec675_0_50:notes"/>
          <p:cNvSpPr txBox="1">
            <a:spLocks noGrp="1"/>
          </p:cNvSpPr>
          <p:nvPr>
            <p:ph type="body" idx="1"/>
          </p:nvPr>
        </p:nvSpPr>
        <p:spPr>
          <a:xfrm>
            <a:off x="228600" y="4343400"/>
            <a:ext cx="5486400" cy="4114800"/>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r>
              <a:rPr lang="en-US"/>
              <a:t>The Youth Environmental Program awards the Environmental Teacher of the Year award each year to recipients of elementary, middle and high school teachers.  The winning teacher receives a 500 personal award and the school receives a 1000 award to promote STEM programs in its school.  </a:t>
            </a:r>
            <a:endParaRPr/>
          </a:p>
        </p:txBody>
      </p:sp>
      <p:sp>
        <p:nvSpPr>
          <p:cNvPr id="168" name="Google Shape;168;g3bc3a2ec675_0_50: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p8: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5" name="Google Shape;175;p8:notes"/>
          <p:cNvSpPr txBox="1">
            <a:spLocks noGrp="1"/>
          </p:cNvSpPr>
          <p:nvPr>
            <p:ph type="body" idx="1"/>
          </p:nvPr>
        </p:nvSpPr>
        <p:spPr>
          <a:xfrm>
            <a:off x="701041" y="4415790"/>
            <a:ext cx="5608320" cy="4183380"/>
          </a:xfrm>
          <a:prstGeom prst="rect">
            <a:avLst/>
          </a:prstGeom>
          <a:noFill/>
          <a:ln>
            <a:noFill/>
          </a:ln>
        </p:spPr>
        <p:txBody>
          <a:bodyPr spcFirstLastPara="1" wrap="square" lIns="93175" tIns="46575" rIns="93175" bIns="46575" anchor="t" anchorCtr="0">
            <a:normAutofit/>
          </a:bodyPr>
          <a:lstStyle/>
          <a:p>
            <a:pPr marL="0" lvl="0" indent="0" algn="l" rtl="0">
              <a:lnSpc>
                <a:spcPct val="100000"/>
              </a:lnSpc>
              <a:spcBef>
                <a:spcPts val="0"/>
              </a:spcBef>
              <a:spcAft>
                <a:spcPts val="0"/>
              </a:spcAft>
              <a:buSzPts val="1400"/>
              <a:buNone/>
            </a:pPr>
            <a:r>
              <a:rPr lang="en-US"/>
              <a:t>Groups can incorporate environmental education into their regular activities.</a:t>
            </a:r>
            <a:endParaRPr/>
          </a:p>
        </p:txBody>
      </p:sp>
      <p:sp>
        <p:nvSpPr>
          <p:cNvPr id="176" name="Google Shape;176;p8:notes"/>
          <p:cNvSpPr txBox="1">
            <a:spLocks noGrp="1"/>
          </p:cNvSpPr>
          <p:nvPr>
            <p:ph type="sldNum" idx="12"/>
          </p:nvPr>
        </p:nvSpPr>
        <p:spPr>
          <a:xfrm>
            <a:off x="3970939" y="8829967"/>
            <a:ext cx="3037840" cy="464820"/>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3c440e25370_0_24:notes"/>
          <p:cNvSpPr txBox="1">
            <a:spLocks noGrp="1"/>
          </p:cNvSpPr>
          <p:nvPr>
            <p:ph type="body" idx="1"/>
          </p:nvPr>
        </p:nvSpPr>
        <p:spPr>
          <a:xfrm>
            <a:off x="228600" y="4343400"/>
            <a:ext cx="5486400" cy="4114800"/>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184" name="Google Shape;184;g3c440e25370_0_24: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7"/>
        <p:cNvGrpSpPr/>
        <p:nvPr/>
      </p:nvGrpSpPr>
      <p:grpSpPr>
        <a:xfrm>
          <a:off x="0" y="0"/>
          <a:ext cx="0" cy="0"/>
          <a:chOff x="0" y="0"/>
          <a:chExt cx="0" cy="0"/>
        </a:xfrm>
      </p:grpSpPr>
      <p:sp>
        <p:nvSpPr>
          <p:cNvPr id="18" name="Google Shape;18;p15"/>
          <p:cNvSpPr txBox="1">
            <a:spLocks noGrp="1"/>
          </p:cNvSpPr>
          <p:nvPr>
            <p:ph type="title"/>
          </p:nvPr>
        </p:nvSpPr>
        <p:spPr>
          <a:xfrm>
            <a:off x="457200" y="533400"/>
            <a:ext cx="8229600" cy="1524000"/>
          </a:xfrm>
          <a:prstGeom prst="rect">
            <a:avLst/>
          </a:prstGeom>
          <a:noFill/>
          <a:ln>
            <a:noFill/>
          </a:ln>
        </p:spPr>
        <p:txBody>
          <a:bodyPr spcFirstLastPara="1" wrap="square" lIns="0" tIns="9125" rIns="0" bIns="9125" anchor="b" anchorCtr="0">
            <a:normAutofit/>
          </a:bodyPr>
          <a:lstStyle>
            <a:lvl1pPr lvl="0" algn="l">
              <a:lnSpc>
                <a:spcPct val="100000"/>
              </a:lnSpc>
              <a:spcBef>
                <a:spcPts val="0"/>
              </a:spcBef>
              <a:spcAft>
                <a:spcPts val="0"/>
              </a:spcAft>
              <a:buClr>
                <a:srgbClr val="FFFFA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15"/>
          <p:cNvSpPr txBox="1">
            <a:spLocks noGrp="1"/>
          </p:cNvSpPr>
          <p:nvPr>
            <p:ph type="body" idx="1"/>
          </p:nvPr>
        </p:nvSpPr>
        <p:spPr>
          <a:xfrm>
            <a:off x="457200" y="2179637"/>
            <a:ext cx="8229600" cy="4114800"/>
          </a:xfrm>
          <a:prstGeom prst="rect">
            <a:avLst/>
          </a:prstGeom>
          <a:noFill/>
          <a:ln>
            <a:noFill/>
          </a:ln>
        </p:spPr>
        <p:txBody>
          <a:bodyPr spcFirstLastPara="1" wrap="square" lIns="91425" tIns="45700" rIns="91425" bIns="45700" anchor="t" anchorCtr="0">
            <a:normAutofit/>
          </a:bodyPr>
          <a:lstStyle>
            <a:lvl1pPr marL="457200" lvl="0" indent="-308610" algn="l">
              <a:lnSpc>
                <a:spcPct val="100000"/>
              </a:lnSpc>
              <a:spcBef>
                <a:spcPts val="360"/>
              </a:spcBef>
              <a:spcAft>
                <a:spcPts val="0"/>
              </a:spcAft>
              <a:buSzPts val="1260"/>
              <a:buChar char="◆"/>
              <a:defRPr/>
            </a:lvl1pPr>
            <a:lvl2pPr marL="914400" lvl="1" indent="-342900" algn="l">
              <a:lnSpc>
                <a:spcPct val="100000"/>
              </a:lnSpc>
              <a:spcBef>
                <a:spcPts val="360"/>
              </a:spcBef>
              <a:spcAft>
                <a:spcPts val="0"/>
              </a:spcAft>
              <a:buSzPts val="1800"/>
              <a:buChar char="⬥"/>
              <a:defRPr/>
            </a:lvl2pPr>
            <a:lvl3pPr marL="1371600" lvl="2" indent="-342900" algn="l">
              <a:lnSpc>
                <a:spcPct val="100000"/>
              </a:lnSpc>
              <a:spcBef>
                <a:spcPts val="360"/>
              </a:spcBef>
              <a:spcAft>
                <a:spcPts val="0"/>
              </a:spcAft>
              <a:buSzPts val="1800"/>
              <a:buChar char="⬥"/>
              <a:defRPr/>
            </a:lvl3pPr>
            <a:lvl4pPr marL="1828800" lvl="3" indent="-342900" algn="l">
              <a:lnSpc>
                <a:spcPct val="100000"/>
              </a:lnSpc>
              <a:spcBef>
                <a:spcPts val="360"/>
              </a:spcBef>
              <a:spcAft>
                <a:spcPts val="0"/>
              </a:spcAft>
              <a:buSzPts val="1800"/>
              <a:buChar char="⬥"/>
              <a:defRPr/>
            </a:lvl4pPr>
            <a:lvl5pPr marL="2286000" lvl="4" indent="-342900" algn="l">
              <a:lnSpc>
                <a:spcPct val="100000"/>
              </a:lnSpc>
              <a:spcBef>
                <a:spcPts val="360"/>
              </a:spcBef>
              <a:spcAft>
                <a:spcPts val="0"/>
              </a:spcAft>
              <a:buSzPts val="1800"/>
              <a:buChar char="⬥"/>
              <a:defRPr/>
            </a:lvl5pPr>
            <a:lvl6pPr marL="2743200" lvl="5" indent="-342900" algn="l">
              <a:lnSpc>
                <a:spcPct val="100000"/>
              </a:lnSpc>
              <a:spcBef>
                <a:spcPts val="360"/>
              </a:spcBef>
              <a:spcAft>
                <a:spcPts val="0"/>
              </a:spcAft>
              <a:buSzPts val="1800"/>
              <a:buChar char="⬥"/>
              <a:defRPr/>
            </a:lvl6pPr>
            <a:lvl7pPr marL="3200400" lvl="6" indent="-342900" algn="l">
              <a:lnSpc>
                <a:spcPct val="100000"/>
              </a:lnSpc>
              <a:spcBef>
                <a:spcPts val="360"/>
              </a:spcBef>
              <a:spcAft>
                <a:spcPts val="0"/>
              </a:spcAft>
              <a:buSzPts val="180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
        <p:nvSpPr>
          <p:cNvPr id="20" name="Google Shape;20;p15"/>
          <p:cNvSpPr txBox="1">
            <a:spLocks noGrp="1"/>
          </p:cNvSpPr>
          <p:nvPr>
            <p:ph type="dt" idx="10"/>
          </p:nvPr>
        </p:nvSpPr>
        <p:spPr>
          <a:xfrm>
            <a:off x="457200" y="6356350"/>
            <a:ext cx="1981200" cy="365125"/>
          </a:xfrm>
          <a:prstGeom prst="rect">
            <a:avLst/>
          </a:prstGeom>
          <a:noFill/>
          <a:ln>
            <a:noFill/>
          </a:ln>
        </p:spPr>
        <p:txBody>
          <a:bodyPr spcFirstLastPara="1" wrap="square" lIns="91425" tIns="45700" rIns="91425" bIns="45700" anchor="b"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15"/>
          <p:cNvSpPr txBox="1">
            <a:spLocks noGrp="1"/>
          </p:cNvSpPr>
          <p:nvPr>
            <p:ph type="ftr" idx="11"/>
          </p:nvPr>
        </p:nvSpPr>
        <p:spPr>
          <a:xfrm>
            <a:off x="2438400" y="6356350"/>
            <a:ext cx="2895600" cy="365125"/>
          </a:xfrm>
          <a:prstGeom prst="rect">
            <a:avLst/>
          </a:prstGeom>
          <a:noFill/>
          <a:ln>
            <a:noFill/>
          </a:ln>
        </p:spPr>
        <p:txBody>
          <a:bodyPr spcFirstLastPara="1" wrap="square" lIns="0" tIns="45700" rIns="91425" bIns="4570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15"/>
          <p:cNvSpPr txBox="1">
            <a:spLocks noGrp="1"/>
          </p:cNvSpPr>
          <p:nvPr>
            <p:ph type="sldNum" idx="12"/>
          </p:nvPr>
        </p:nvSpPr>
        <p:spPr>
          <a:xfrm>
            <a:off x="8153400" y="6356350"/>
            <a:ext cx="533400" cy="365125"/>
          </a:xfrm>
          <a:prstGeom prst="rect">
            <a:avLst/>
          </a:prstGeom>
          <a:noFill/>
          <a:ln>
            <a:noFill/>
          </a:ln>
        </p:spPr>
        <p:txBody>
          <a:bodyPr spcFirstLastPara="1" wrap="square" lIns="91425" tIns="45700" rIns="0" bIns="45700" anchor="b"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rgbClr val="B9B692"/>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rgbClr val="B9B692"/>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rgbClr val="B9B692"/>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rgbClr val="B9B692"/>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rgbClr val="B9B692"/>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rgbClr val="B9B692"/>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rgbClr val="B9B692"/>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rgbClr val="B9B692"/>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rgbClr val="B9B692"/>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slow">
    <p:wipe dir="d"/>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66"/>
        <p:cNvGrpSpPr/>
        <p:nvPr/>
      </p:nvGrpSpPr>
      <p:grpSpPr>
        <a:xfrm>
          <a:off x="0" y="0"/>
          <a:ext cx="0" cy="0"/>
          <a:chOff x="0" y="0"/>
          <a:chExt cx="0" cy="0"/>
        </a:xfrm>
      </p:grpSpPr>
      <p:sp>
        <p:nvSpPr>
          <p:cNvPr id="67" name="Google Shape;67;p21"/>
          <p:cNvSpPr txBox="1">
            <a:spLocks noGrp="1"/>
          </p:cNvSpPr>
          <p:nvPr>
            <p:ph type="title"/>
          </p:nvPr>
        </p:nvSpPr>
        <p:spPr>
          <a:xfrm>
            <a:off x="457200" y="914400"/>
            <a:ext cx="8229600" cy="1143000"/>
          </a:xfrm>
          <a:prstGeom prst="rect">
            <a:avLst/>
          </a:prstGeom>
          <a:noFill/>
          <a:ln>
            <a:noFill/>
          </a:ln>
        </p:spPr>
        <p:txBody>
          <a:bodyPr spcFirstLastPara="1" wrap="square" lIns="0" tIns="9125" rIns="0" bIns="9125" anchor="b" anchorCtr="0">
            <a:normAutofit/>
          </a:bodyPr>
          <a:lstStyle>
            <a:lvl1pPr lvl="0" algn="l">
              <a:lnSpc>
                <a:spcPct val="100000"/>
              </a:lnSpc>
              <a:spcBef>
                <a:spcPts val="0"/>
              </a:spcBef>
              <a:spcAft>
                <a:spcPts val="0"/>
              </a:spcAft>
              <a:buClr>
                <a:srgbClr val="FFFFA1"/>
              </a:buClr>
              <a:buSzPts val="4800"/>
              <a:buFont typeface="Corbe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 name="Google Shape;68;p21"/>
          <p:cNvSpPr txBox="1">
            <a:spLocks noGrp="1"/>
          </p:cNvSpPr>
          <p:nvPr>
            <p:ph type="body" idx="1"/>
          </p:nvPr>
        </p:nvSpPr>
        <p:spPr>
          <a:xfrm>
            <a:off x="457200" y="2112168"/>
            <a:ext cx="4040188" cy="502920"/>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440"/>
              </a:spcBef>
              <a:spcAft>
                <a:spcPts val="0"/>
              </a:spcAft>
              <a:buSzPts val="1540"/>
              <a:buNone/>
              <a:defRPr sz="2200" b="1"/>
            </a:lvl1pPr>
            <a:lvl2pPr marL="914400" lvl="1" indent="-228600" algn="l">
              <a:lnSpc>
                <a:spcPct val="100000"/>
              </a:lnSpc>
              <a:spcBef>
                <a:spcPts val="400"/>
              </a:spcBef>
              <a:spcAft>
                <a:spcPts val="0"/>
              </a:spcAft>
              <a:buSzPts val="2000"/>
              <a:buNone/>
              <a:defRPr sz="2000" b="1"/>
            </a:lvl2pPr>
            <a:lvl3pPr marL="1371600" lvl="2" indent="-228600" algn="l">
              <a:lnSpc>
                <a:spcPct val="100000"/>
              </a:lnSpc>
              <a:spcBef>
                <a:spcPts val="360"/>
              </a:spcBef>
              <a:spcAft>
                <a:spcPts val="0"/>
              </a:spcAft>
              <a:buSzPts val="1800"/>
              <a:buNone/>
              <a:defRPr sz="1800" b="1"/>
            </a:lvl3pPr>
            <a:lvl4pPr marL="1828800" lvl="3" indent="-228600" algn="l">
              <a:lnSpc>
                <a:spcPct val="100000"/>
              </a:lnSpc>
              <a:spcBef>
                <a:spcPts val="320"/>
              </a:spcBef>
              <a:spcAft>
                <a:spcPts val="0"/>
              </a:spcAft>
              <a:buSzPts val="1600"/>
              <a:buNone/>
              <a:defRPr sz="1600" b="1"/>
            </a:lvl4pPr>
            <a:lvl5pPr marL="2286000" lvl="4" indent="-228600" algn="l">
              <a:lnSpc>
                <a:spcPct val="100000"/>
              </a:lnSpc>
              <a:spcBef>
                <a:spcPts val="320"/>
              </a:spcBef>
              <a:spcAft>
                <a:spcPts val="0"/>
              </a:spcAft>
              <a:buSzPts val="1600"/>
              <a:buNone/>
              <a:defRPr sz="1600" b="1"/>
            </a:lvl5pPr>
            <a:lvl6pPr marL="2743200" lvl="5" indent="-342900" algn="l">
              <a:lnSpc>
                <a:spcPct val="100000"/>
              </a:lnSpc>
              <a:spcBef>
                <a:spcPts val="360"/>
              </a:spcBef>
              <a:spcAft>
                <a:spcPts val="0"/>
              </a:spcAft>
              <a:buSzPts val="1800"/>
              <a:buChar char="⬥"/>
              <a:defRPr/>
            </a:lvl6pPr>
            <a:lvl7pPr marL="3200400" lvl="6" indent="-342900" algn="l">
              <a:lnSpc>
                <a:spcPct val="100000"/>
              </a:lnSpc>
              <a:spcBef>
                <a:spcPts val="360"/>
              </a:spcBef>
              <a:spcAft>
                <a:spcPts val="0"/>
              </a:spcAft>
              <a:buSzPts val="180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
        <p:nvSpPr>
          <p:cNvPr id="69" name="Google Shape;69;p21"/>
          <p:cNvSpPr txBox="1">
            <a:spLocks noGrp="1"/>
          </p:cNvSpPr>
          <p:nvPr>
            <p:ph type="body" idx="2"/>
          </p:nvPr>
        </p:nvSpPr>
        <p:spPr>
          <a:xfrm>
            <a:off x="4645025" y="2112168"/>
            <a:ext cx="4041775" cy="502920"/>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440"/>
              </a:spcBef>
              <a:spcAft>
                <a:spcPts val="0"/>
              </a:spcAft>
              <a:buSzPts val="1540"/>
              <a:buNone/>
              <a:defRPr sz="2200" b="1"/>
            </a:lvl1pPr>
            <a:lvl2pPr marL="914400" lvl="1" indent="-228600" algn="l">
              <a:lnSpc>
                <a:spcPct val="100000"/>
              </a:lnSpc>
              <a:spcBef>
                <a:spcPts val="400"/>
              </a:spcBef>
              <a:spcAft>
                <a:spcPts val="0"/>
              </a:spcAft>
              <a:buSzPts val="2000"/>
              <a:buNone/>
              <a:defRPr sz="2000" b="1"/>
            </a:lvl2pPr>
            <a:lvl3pPr marL="1371600" lvl="2" indent="-228600" algn="l">
              <a:lnSpc>
                <a:spcPct val="100000"/>
              </a:lnSpc>
              <a:spcBef>
                <a:spcPts val="360"/>
              </a:spcBef>
              <a:spcAft>
                <a:spcPts val="0"/>
              </a:spcAft>
              <a:buSzPts val="1800"/>
              <a:buNone/>
              <a:defRPr sz="1800" b="1"/>
            </a:lvl3pPr>
            <a:lvl4pPr marL="1828800" lvl="3" indent="-228600" algn="l">
              <a:lnSpc>
                <a:spcPct val="100000"/>
              </a:lnSpc>
              <a:spcBef>
                <a:spcPts val="320"/>
              </a:spcBef>
              <a:spcAft>
                <a:spcPts val="0"/>
              </a:spcAft>
              <a:buSzPts val="1600"/>
              <a:buNone/>
              <a:defRPr sz="1600" b="1"/>
            </a:lvl4pPr>
            <a:lvl5pPr marL="2286000" lvl="4" indent="-228600" algn="l">
              <a:lnSpc>
                <a:spcPct val="100000"/>
              </a:lnSpc>
              <a:spcBef>
                <a:spcPts val="320"/>
              </a:spcBef>
              <a:spcAft>
                <a:spcPts val="0"/>
              </a:spcAft>
              <a:buSzPts val="1600"/>
              <a:buNone/>
              <a:defRPr sz="1600" b="1"/>
            </a:lvl5pPr>
            <a:lvl6pPr marL="2743200" lvl="5" indent="-342900" algn="l">
              <a:lnSpc>
                <a:spcPct val="100000"/>
              </a:lnSpc>
              <a:spcBef>
                <a:spcPts val="360"/>
              </a:spcBef>
              <a:spcAft>
                <a:spcPts val="0"/>
              </a:spcAft>
              <a:buSzPts val="1800"/>
              <a:buChar char="⬥"/>
              <a:defRPr/>
            </a:lvl6pPr>
            <a:lvl7pPr marL="3200400" lvl="6" indent="-342900" algn="l">
              <a:lnSpc>
                <a:spcPct val="100000"/>
              </a:lnSpc>
              <a:spcBef>
                <a:spcPts val="360"/>
              </a:spcBef>
              <a:spcAft>
                <a:spcPts val="0"/>
              </a:spcAft>
              <a:buSzPts val="180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
        <p:nvSpPr>
          <p:cNvPr id="70" name="Google Shape;70;p21"/>
          <p:cNvSpPr txBox="1">
            <a:spLocks noGrp="1"/>
          </p:cNvSpPr>
          <p:nvPr>
            <p:ph type="body" idx="3"/>
          </p:nvPr>
        </p:nvSpPr>
        <p:spPr>
          <a:xfrm>
            <a:off x="457200" y="2667000"/>
            <a:ext cx="4040188" cy="3657600"/>
          </a:xfrm>
          <a:prstGeom prst="rect">
            <a:avLst/>
          </a:prstGeom>
          <a:noFill/>
          <a:ln>
            <a:noFill/>
          </a:ln>
        </p:spPr>
        <p:txBody>
          <a:bodyPr spcFirstLastPara="1" wrap="square" lIns="91425" tIns="45700" rIns="91425" bIns="45700" anchor="t" anchorCtr="0">
            <a:normAutofit/>
          </a:bodyPr>
          <a:lstStyle>
            <a:lvl1pPr marL="457200" lvl="0" indent="-326390" algn="l">
              <a:lnSpc>
                <a:spcPct val="100000"/>
              </a:lnSpc>
              <a:spcBef>
                <a:spcPts val="440"/>
              </a:spcBef>
              <a:spcAft>
                <a:spcPts val="0"/>
              </a:spcAft>
              <a:buSzPts val="1540"/>
              <a:buChar char="◆"/>
              <a:defRPr sz="2200"/>
            </a:lvl1pPr>
            <a:lvl2pPr marL="914400" lvl="1" indent="-355600" algn="l">
              <a:lnSpc>
                <a:spcPct val="100000"/>
              </a:lnSpc>
              <a:spcBef>
                <a:spcPts val="400"/>
              </a:spcBef>
              <a:spcAft>
                <a:spcPts val="0"/>
              </a:spcAft>
              <a:buSzPts val="2000"/>
              <a:buChar char="⬥"/>
              <a:defRPr sz="2000"/>
            </a:lvl2pPr>
            <a:lvl3pPr marL="1371600" lvl="2" indent="-342900" algn="l">
              <a:lnSpc>
                <a:spcPct val="100000"/>
              </a:lnSpc>
              <a:spcBef>
                <a:spcPts val="360"/>
              </a:spcBef>
              <a:spcAft>
                <a:spcPts val="0"/>
              </a:spcAft>
              <a:buSzPts val="1800"/>
              <a:buChar char="⬥"/>
              <a:defRPr sz="1800"/>
            </a:lvl3pPr>
            <a:lvl4pPr marL="1828800" lvl="3" indent="-330200" algn="l">
              <a:lnSpc>
                <a:spcPct val="100000"/>
              </a:lnSpc>
              <a:spcBef>
                <a:spcPts val="320"/>
              </a:spcBef>
              <a:spcAft>
                <a:spcPts val="0"/>
              </a:spcAft>
              <a:buSzPts val="1600"/>
              <a:buChar char="⬥"/>
              <a:defRPr sz="1600"/>
            </a:lvl4pPr>
            <a:lvl5pPr marL="2286000" lvl="4" indent="-330200" algn="l">
              <a:lnSpc>
                <a:spcPct val="100000"/>
              </a:lnSpc>
              <a:spcBef>
                <a:spcPts val="320"/>
              </a:spcBef>
              <a:spcAft>
                <a:spcPts val="0"/>
              </a:spcAft>
              <a:buSzPts val="1600"/>
              <a:buChar char="⬥"/>
              <a:defRPr sz="1600"/>
            </a:lvl5pPr>
            <a:lvl6pPr marL="2743200" lvl="5" indent="-342900" algn="l">
              <a:lnSpc>
                <a:spcPct val="100000"/>
              </a:lnSpc>
              <a:spcBef>
                <a:spcPts val="360"/>
              </a:spcBef>
              <a:spcAft>
                <a:spcPts val="0"/>
              </a:spcAft>
              <a:buSzPts val="1800"/>
              <a:buChar char="⬥"/>
              <a:defRPr/>
            </a:lvl6pPr>
            <a:lvl7pPr marL="3200400" lvl="6" indent="-342900" algn="l">
              <a:lnSpc>
                <a:spcPct val="100000"/>
              </a:lnSpc>
              <a:spcBef>
                <a:spcPts val="360"/>
              </a:spcBef>
              <a:spcAft>
                <a:spcPts val="0"/>
              </a:spcAft>
              <a:buSzPts val="180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
        <p:nvSpPr>
          <p:cNvPr id="71" name="Google Shape;71;p21"/>
          <p:cNvSpPr txBox="1">
            <a:spLocks noGrp="1"/>
          </p:cNvSpPr>
          <p:nvPr>
            <p:ph type="body" idx="4"/>
          </p:nvPr>
        </p:nvSpPr>
        <p:spPr>
          <a:xfrm>
            <a:off x="4645025" y="2667000"/>
            <a:ext cx="4041775" cy="3657600"/>
          </a:xfrm>
          <a:prstGeom prst="rect">
            <a:avLst/>
          </a:prstGeom>
          <a:noFill/>
          <a:ln>
            <a:noFill/>
          </a:ln>
        </p:spPr>
        <p:txBody>
          <a:bodyPr spcFirstLastPara="1" wrap="square" lIns="91425" tIns="45700" rIns="91425" bIns="45700" anchor="t" anchorCtr="0">
            <a:normAutofit/>
          </a:bodyPr>
          <a:lstStyle>
            <a:lvl1pPr marL="457200" lvl="0" indent="-326390" algn="l">
              <a:lnSpc>
                <a:spcPct val="100000"/>
              </a:lnSpc>
              <a:spcBef>
                <a:spcPts val="440"/>
              </a:spcBef>
              <a:spcAft>
                <a:spcPts val="0"/>
              </a:spcAft>
              <a:buSzPts val="1540"/>
              <a:buChar char="◆"/>
              <a:defRPr sz="2200"/>
            </a:lvl1pPr>
            <a:lvl2pPr marL="914400" lvl="1" indent="-355600" algn="l">
              <a:lnSpc>
                <a:spcPct val="100000"/>
              </a:lnSpc>
              <a:spcBef>
                <a:spcPts val="400"/>
              </a:spcBef>
              <a:spcAft>
                <a:spcPts val="0"/>
              </a:spcAft>
              <a:buSzPts val="2000"/>
              <a:buChar char="⬥"/>
              <a:defRPr sz="2000"/>
            </a:lvl2pPr>
            <a:lvl3pPr marL="1371600" lvl="2" indent="-342900" algn="l">
              <a:lnSpc>
                <a:spcPct val="100000"/>
              </a:lnSpc>
              <a:spcBef>
                <a:spcPts val="360"/>
              </a:spcBef>
              <a:spcAft>
                <a:spcPts val="0"/>
              </a:spcAft>
              <a:buSzPts val="1800"/>
              <a:buChar char="⬥"/>
              <a:defRPr sz="1800"/>
            </a:lvl3pPr>
            <a:lvl4pPr marL="1828800" lvl="3" indent="-330200" algn="l">
              <a:lnSpc>
                <a:spcPct val="100000"/>
              </a:lnSpc>
              <a:spcBef>
                <a:spcPts val="320"/>
              </a:spcBef>
              <a:spcAft>
                <a:spcPts val="0"/>
              </a:spcAft>
              <a:buSzPts val="1600"/>
              <a:buChar char="⬥"/>
              <a:defRPr sz="1600"/>
            </a:lvl4pPr>
            <a:lvl5pPr marL="2286000" lvl="4" indent="-330200" algn="l">
              <a:lnSpc>
                <a:spcPct val="100000"/>
              </a:lnSpc>
              <a:spcBef>
                <a:spcPts val="320"/>
              </a:spcBef>
              <a:spcAft>
                <a:spcPts val="0"/>
              </a:spcAft>
              <a:buSzPts val="1600"/>
              <a:buChar char="⬥"/>
              <a:defRPr sz="1600"/>
            </a:lvl5pPr>
            <a:lvl6pPr marL="2743200" lvl="5" indent="-342900" algn="l">
              <a:lnSpc>
                <a:spcPct val="100000"/>
              </a:lnSpc>
              <a:spcBef>
                <a:spcPts val="360"/>
              </a:spcBef>
              <a:spcAft>
                <a:spcPts val="0"/>
              </a:spcAft>
              <a:buSzPts val="1800"/>
              <a:buChar char="⬥"/>
              <a:defRPr/>
            </a:lvl6pPr>
            <a:lvl7pPr marL="3200400" lvl="6" indent="-342900" algn="l">
              <a:lnSpc>
                <a:spcPct val="100000"/>
              </a:lnSpc>
              <a:spcBef>
                <a:spcPts val="360"/>
              </a:spcBef>
              <a:spcAft>
                <a:spcPts val="0"/>
              </a:spcAft>
              <a:buSzPts val="180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
        <p:nvSpPr>
          <p:cNvPr id="72" name="Google Shape;72;p21"/>
          <p:cNvSpPr txBox="1">
            <a:spLocks noGrp="1"/>
          </p:cNvSpPr>
          <p:nvPr>
            <p:ph type="dt" idx="10"/>
          </p:nvPr>
        </p:nvSpPr>
        <p:spPr>
          <a:xfrm>
            <a:off x="457200" y="6356350"/>
            <a:ext cx="1981200" cy="365125"/>
          </a:xfrm>
          <a:prstGeom prst="rect">
            <a:avLst/>
          </a:prstGeom>
          <a:noFill/>
          <a:ln>
            <a:noFill/>
          </a:ln>
        </p:spPr>
        <p:txBody>
          <a:bodyPr spcFirstLastPara="1" wrap="square" lIns="91425" tIns="45700" rIns="91425" bIns="45700" anchor="b"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21"/>
          <p:cNvSpPr txBox="1">
            <a:spLocks noGrp="1"/>
          </p:cNvSpPr>
          <p:nvPr>
            <p:ph type="ftr" idx="11"/>
          </p:nvPr>
        </p:nvSpPr>
        <p:spPr>
          <a:xfrm>
            <a:off x="2438400" y="6356350"/>
            <a:ext cx="2895600" cy="365125"/>
          </a:xfrm>
          <a:prstGeom prst="rect">
            <a:avLst/>
          </a:prstGeom>
          <a:noFill/>
          <a:ln>
            <a:noFill/>
          </a:ln>
        </p:spPr>
        <p:txBody>
          <a:bodyPr spcFirstLastPara="1" wrap="square" lIns="0" tIns="45700" rIns="91425" bIns="4570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21"/>
          <p:cNvSpPr txBox="1">
            <a:spLocks noGrp="1"/>
          </p:cNvSpPr>
          <p:nvPr>
            <p:ph type="sldNum" idx="12"/>
          </p:nvPr>
        </p:nvSpPr>
        <p:spPr>
          <a:xfrm>
            <a:off x="8153400" y="6356350"/>
            <a:ext cx="533400" cy="365125"/>
          </a:xfrm>
          <a:prstGeom prst="rect">
            <a:avLst/>
          </a:prstGeom>
          <a:noFill/>
          <a:ln>
            <a:noFill/>
          </a:ln>
        </p:spPr>
        <p:txBody>
          <a:bodyPr spcFirstLastPara="1" wrap="square" lIns="91425" tIns="45700" rIns="0" bIns="45700" anchor="b"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rgbClr val="B9B692"/>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rgbClr val="B9B692"/>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rgbClr val="B9B692"/>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rgbClr val="B9B692"/>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rgbClr val="B9B692"/>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rgbClr val="B9B692"/>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rgbClr val="B9B692"/>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rgbClr val="B9B692"/>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rgbClr val="B9B692"/>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slow">
    <p:wipe dir="d"/>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5"/>
        <p:cNvGrpSpPr/>
        <p:nvPr/>
      </p:nvGrpSpPr>
      <p:grpSpPr>
        <a:xfrm>
          <a:off x="0" y="0"/>
          <a:ext cx="0" cy="0"/>
          <a:chOff x="0" y="0"/>
          <a:chExt cx="0" cy="0"/>
        </a:xfrm>
      </p:grpSpPr>
      <p:sp>
        <p:nvSpPr>
          <p:cNvPr id="76" name="Google Shape;76;p22"/>
          <p:cNvSpPr txBox="1">
            <a:spLocks noGrp="1"/>
          </p:cNvSpPr>
          <p:nvPr>
            <p:ph type="title"/>
          </p:nvPr>
        </p:nvSpPr>
        <p:spPr>
          <a:xfrm>
            <a:off x="457200" y="914400"/>
            <a:ext cx="8229600" cy="1143000"/>
          </a:xfrm>
          <a:prstGeom prst="rect">
            <a:avLst/>
          </a:prstGeom>
          <a:noFill/>
          <a:ln>
            <a:noFill/>
          </a:ln>
        </p:spPr>
        <p:txBody>
          <a:bodyPr spcFirstLastPara="1" wrap="square" lIns="0" tIns="9125" rIns="0" bIns="9125" anchor="b" anchorCtr="0">
            <a:normAutofit/>
          </a:bodyPr>
          <a:lstStyle>
            <a:lvl1pPr lvl="0" algn="l">
              <a:lnSpc>
                <a:spcPct val="100000"/>
              </a:lnSpc>
              <a:spcBef>
                <a:spcPts val="0"/>
              </a:spcBef>
              <a:spcAft>
                <a:spcPts val="0"/>
              </a:spcAft>
              <a:buClr>
                <a:srgbClr val="FFFFA1"/>
              </a:buClr>
              <a:buSzPts val="4800"/>
              <a:buFont typeface="Corbel"/>
              <a:buNone/>
              <a:defRPr sz="48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22"/>
          <p:cNvSpPr txBox="1">
            <a:spLocks noGrp="1"/>
          </p:cNvSpPr>
          <p:nvPr>
            <p:ph type="dt" idx="10"/>
          </p:nvPr>
        </p:nvSpPr>
        <p:spPr>
          <a:xfrm>
            <a:off x="457200" y="6356350"/>
            <a:ext cx="1981200" cy="365125"/>
          </a:xfrm>
          <a:prstGeom prst="rect">
            <a:avLst/>
          </a:prstGeom>
          <a:noFill/>
          <a:ln>
            <a:noFill/>
          </a:ln>
        </p:spPr>
        <p:txBody>
          <a:bodyPr spcFirstLastPara="1" wrap="square" lIns="91425" tIns="45700" rIns="91425" bIns="45700" anchor="b"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22"/>
          <p:cNvSpPr txBox="1">
            <a:spLocks noGrp="1"/>
          </p:cNvSpPr>
          <p:nvPr>
            <p:ph type="ftr" idx="11"/>
          </p:nvPr>
        </p:nvSpPr>
        <p:spPr>
          <a:xfrm>
            <a:off x="2438400" y="6356350"/>
            <a:ext cx="2895600" cy="365125"/>
          </a:xfrm>
          <a:prstGeom prst="rect">
            <a:avLst/>
          </a:prstGeom>
          <a:noFill/>
          <a:ln>
            <a:noFill/>
          </a:ln>
        </p:spPr>
        <p:txBody>
          <a:bodyPr spcFirstLastPara="1" wrap="square" lIns="0" tIns="45700" rIns="91425" bIns="4570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22"/>
          <p:cNvSpPr txBox="1">
            <a:spLocks noGrp="1"/>
          </p:cNvSpPr>
          <p:nvPr>
            <p:ph type="sldNum" idx="12"/>
          </p:nvPr>
        </p:nvSpPr>
        <p:spPr>
          <a:xfrm>
            <a:off x="8153400" y="6356350"/>
            <a:ext cx="533400" cy="365125"/>
          </a:xfrm>
          <a:prstGeom prst="rect">
            <a:avLst/>
          </a:prstGeom>
          <a:noFill/>
          <a:ln>
            <a:noFill/>
          </a:ln>
        </p:spPr>
        <p:txBody>
          <a:bodyPr spcFirstLastPara="1" wrap="square" lIns="91425" tIns="45700" rIns="0" bIns="45700" anchor="b"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rgbClr val="B9B692"/>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rgbClr val="B9B692"/>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rgbClr val="B9B692"/>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rgbClr val="B9B692"/>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rgbClr val="B9B692"/>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rgbClr val="B9B692"/>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rgbClr val="B9B692"/>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rgbClr val="B9B692"/>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rgbClr val="B9B692"/>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slow">
    <p:wipe dir="d"/>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80"/>
        <p:cNvGrpSpPr/>
        <p:nvPr/>
      </p:nvGrpSpPr>
      <p:grpSpPr>
        <a:xfrm>
          <a:off x="0" y="0"/>
          <a:ext cx="0" cy="0"/>
          <a:chOff x="0" y="0"/>
          <a:chExt cx="0" cy="0"/>
        </a:xfrm>
      </p:grpSpPr>
      <p:sp>
        <p:nvSpPr>
          <p:cNvPr id="81" name="Google Shape;81;p23"/>
          <p:cNvSpPr txBox="1">
            <a:spLocks noGrp="1"/>
          </p:cNvSpPr>
          <p:nvPr>
            <p:ph type="title"/>
          </p:nvPr>
        </p:nvSpPr>
        <p:spPr>
          <a:xfrm>
            <a:off x="457200" y="71440"/>
            <a:ext cx="8229600" cy="914400"/>
          </a:xfrm>
          <a:prstGeom prst="rect">
            <a:avLst/>
          </a:prstGeom>
          <a:noFill/>
          <a:ln>
            <a:noFill/>
          </a:ln>
        </p:spPr>
        <p:txBody>
          <a:bodyPr spcFirstLastPara="1" wrap="square" lIns="0" tIns="0" rIns="0" bIns="0" anchor="b" anchorCtr="0">
            <a:normAutofit/>
          </a:bodyPr>
          <a:lstStyle>
            <a:lvl1pPr lvl="0" algn="l">
              <a:lnSpc>
                <a:spcPct val="100000"/>
              </a:lnSpc>
              <a:spcBef>
                <a:spcPts val="0"/>
              </a:spcBef>
              <a:spcAft>
                <a:spcPts val="0"/>
              </a:spcAft>
              <a:buClr>
                <a:srgbClr val="FFFFA1"/>
              </a:buClr>
              <a:buSzPts val="5000"/>
              <a:buFont typeface="Corbel"/>
              <a:buNone/>
              <a:defRPr sz="5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23"/>
          <p:cNvSpPr txBox="1">
            <a:spLocks noGrp="1"/>
          </p:cNvSpPr>
          <p:nvPr>
            <p:ph type="body" idx="1"/>
          </p:nvPr>
        </p:nvSpPr>
        <p:spPr>
          <a:xfrm>
            <a:off x="457200" y="1133856"/>
            <a:ext cx="2590800" cy="5181600"/>
          </a:xfrm>
          <a:prstGeom prst="rect">
            <a:avLst/>
          </a:prstGeom>
          <a:noFill/>
          <a:ln>
            <a:noFill/>
          </a:ln>
        </p:spPr>
        <p:txBody>
          <a:bodyPr spcFirstLastPara="1" wrap="square" lIns="45700" tIns="45700" rIns="0" bIns="45700" anchor="t" anchorCtr="0">
            <a:normAutofit/>
          </a:bodyPr>
          <a:lstStyle>
            <a:lvl1pPr marL="457200" lvl="0" indent="-228600" algn="l">
              <a:lnSpc>
                <a:spcPct val="100000"/>
              </a:lnSpc>
              <a:spcBef>
                <a:spcPts val="300"/>
              </a:spcBef>
              <a:spcAft>
                <a:spcPts val="0"/>
              </a:spcAft>
              <a:buSzPts val="1260"/>
              <a:buNone/>
              <a:defRPr sz="1800"/>
            </a:lvl1pPr>
            <a:lvl2pPr marL="914400" lvl="1" indent="-228600" algn="l">
              <a:lnSpc>
                <a:spcPct val="100000"/>
              </a:lnSpc>
              <a:spcBef>
                <a:spcPts val="240"/>
              </a:spcBef>
              <a:spcAft>
                <a:spcPts val="0"/>
              </a:spcAft>
              <a:buSzPts val="1200"/>
              <a:buNone/>
              <a:defRPr sz="1200"/>
            </a:lvl2pPr>
            <a:lvl3pPr marL="1371600" lvl="2" indent="-228600" algn="l">
              <a:lnSpc>
                <a:spcPct val="100000"/>
              </a:lnSpc>
              <a:spcBef>
                <a:spcPts val="200"/>
              </a:spcBef>
              <a:spcAft>
                <a:spcPts val="0"/>
              </a:spcAft>
              <a:buSzPts val="1000"/>
              <a:buNone/>
              <a:defRPr sz="1000"/>
            </a:lvl3pPr>
            <a:lvl4pPr marL="1828800" lvl="3" indent="-228600" algn="l">
              <a:lnSpc>
                <a:spcPct val="100000"/>
              </a:lnSpc>
              <a:spcBef>
                <a:spcPts val="180"/>
              </a:spcBef>
              <a:spcAft>
                <a:spcPts val="0"/>
              </a:spcAft>
              <a:buSzPts val="900"/>
              <a:buNone/>
              <a:defRPr sz="900"/>
            </a:lvl4pPr>
            <a:lvl5pPr marL="2286000" lvl="4" indent="-228600" algn="l">
              <a:lnSpc>
                <a:spcPct val="100000"/>
              </a:lnSpc>
              <a:spcBef>
                <a:spcPts val="180"/>
              </a:spcBef>
              <a:spcAft>
                <a:spcPts val="0"/>
              </a:spcAft>
              <a:buSzPts val="900"/>
              <a:buNone/>
              <a:defRPr sz="900"/>
            </a:lvl5pPr>
            <a:lvl6pPr marL="2743200" lvl="5" indent="-342900" algn="l">
              <a:lnSpc>
                <a:spcPct val="100000"/>
              </a:lnSpc>
              <a:spcBef>
                <a:spcPts val="360"/>
              </a:spcBef>
              <a:spcAft>
                <a:spcPts val="0"/>
              </a:spcAft>
              <a:buSzPts val="1800"/>
              <a:buChar char="⬥"/>
              <a:defRPr/>
            </a:lvl6pPr>
            <a:lvl7pPr marL="3200400" lvl="6" indent="-342900" algn="l">
              <a:lnSpc>
                <a:spcPct val="100000"/>
              </a:lnSpc>
              <a:spcBef>
                <a:spcPts val="360"/>
              </a:spcBef>
              <a:spcAft>
                <a:spcPts val="0"/>
              </a:spcAft>
              <a:buSzPts val="180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
        <p:nvSpPr>
          <p:cNvPr id="83" name="Google Shape;83;p23"/>
          <p:cNvSpPr txBox="1">
            <a:spLocks noGrp="1"/>
          </p:cNvSpPr>
          <p:nvPr>
            <p:ph type="body" idx="2"/>
          </p:nvPr>
        </p:nvSpPr>
        <p:spPr>
          <a:xfrm>
            <a:off x="3429000" y="1133472"/>
            <a:ext cx="5257800" cy="5191128"/>
          </a:xfrm>
          <a:prstGeom prst="rect">
            <a:avLst/>
          </a:prstGeom>
          <a:noFill/>
          <a:ln>
            <a:noFill/>
          </a:ln>
        </p:spPr>
        <p:txBody>
          <a:bodyPr spcFirstLastPara="1" wrap="square" lIns="91425" tIns="45700" rIns="91425" bIns="45700" anchor="t" anchorCtr="0">
            <a:normAutofit/>
          </a:bodyPr>
          <a:lstStyle>
            <a:lvl1pPr marL="457200" lvl="0" indent="-361950" algn="l">
              <a:lnSpc>
                <a:spcPct val="100000"/>
              </a:lnSpc>
              <a:spcBef>
                <a:spcPts val="600"/>
              </a:spcBef>
              <a:spcAft>
                <a:spcPts val="0"/>
              </a:spcAft>
              <a:buSzPts val="2100"/>
              <a:buChar char="◆"/>
              <a:defRPr sz="3000"/>
            </a:lvl1pPr>
            <a:lvl2pPr marL="914400" lvl="1" indent="-406400" algn="l">
              <a:lnSpc>
                <a:spcPct val="100000"/>
              </a:lnSpc>
              <a:spcBef>
                <a:spcPts val="560"/>
              </a:spcBef>
              <a:spcAft>
                <a:spcPts val="0"/>
              </a:spcAft>
              <a:buSzPts val="2800"/>
              <a:buChar char="⬥"/>
              <a:defRPr sz="2800"/>
            </a:lvl2pPr>
            <a:lvl3pPr marL="1371600" lvl="2" indent="-381000" algn="l">
              <a:lnSpc>
                <a:spcPct val="100000"/>
              </a:lnSpc>
              <a:spcBef>
                <a:spcPts val="480"/>
              </a:spcBef>
              <a:spcAft>
                <a:spcPts val="0"/>
              </a:spcAft>
              <a:buSzPts val="2400"/>
              <a:buChar char="⬥"/>
              <a:defRPr sz="2400"/>
            </a:lvl3pPr>
            <a:lvl4pPr marL="1828800" lvl="3" indent="-355600" algn="l">
              <a:lnSpc>
                <a:spcPct val="100000"/>
              </a:lnSpc>
              <a:spcBef>
                <a:spcPts val="400"/>
              </a:spcBef>
              <a:spcAft>
                <a:spcPts val="0"/>
              </a:spcAft>
              <a:buSzPts val="2000"/>
              <a:buChar char="⬥"/>
              <a:defRPr sz="2000"/>
            </a:lvl4pPr>
            <a:lvl5pPr marL="2286000" lvl="4" indent="-355600" algn="l">
              <a:lnSpc>
                <a:spcPct val="100000"/>
              </a:lnSpc>
              <a:spcBef>
                <a:spcPts val="400"/>
              </a:spcBef>
              <a:spcAft>
                <a:spcPts val="0"/>
              </a:spcAft>
              <a:buSzPts val="2000"/>
              <a:buChar char="⬥"/>
              <a:defRPr sz="2000"/>
            </a:lvl5pPr>
            <a:lvl6pPr marL="2743200" lvl="5" indent="-342900" algn="l">
              <a:lnSpc>
                <a:spcPct val="100000"/>
              </a:lnSpc>
              <a:spcBef>
                <a:spcPts val="360"/>
              </a:spcBef>
              <a:spcAft>
                <a:spcPts val="0"/>
              </a:spcAft>
              <a:buSzPts val="1800"/>
              <a:buChar char="⬥"/>
              <a:defRPr/>
            </a:lvl6pPr>
            <a:lvl7pPr marL="3200400" lvl="6" indent="-342900" algn="l">
              <a:lnSpc>
                <a:spcPct val="100000"/>
              </a:lnSpc>
              <a:spcBef>
                <a:spcPts val="360"/>
              </a:spcBef>
              <a:spcAft>
                <a:spcPts val="0"/>
              </a:spcAft>
              <a:buSzPts val="180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
        <p:nvSpPr>
          <p:cNvPr id="84" name="Google Shape;84;p23"/>
          <p:cNvSpPr txBox="1">
            <a:spLocks noGrp="1"/>
          </p:cNvSpPr>
          <p:nvPr>
            <p:ph type="dt" idx="10"/>
          </p:nvPr>
        </p:nvSpPr>
        <p:spPr>
          <a:xfrm>
            <a:off x="457200" y="6356350"/>
            <a:ext cx="1981200" cy="365125"/>
          </a:xfrm>
          <a:prstGeom prst="rect">
            <a:avLst/>
          </a:prstGeom>
          <a:noFill/>
          <a:ln>
            <a:noFill/>
          </a:ln>
        </p:spPr>
        <p:txBody>
          <a:bodyPr spcFirstLastPara="1" wrap="square" lIns="91425" tIns="45700" rIns="91425" bIns="45700" anchor="b"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p23"/>
          <p:cNvSpPr txBox="1">
            <a:spLocks noGrp="1"/>
          </p:cNvSpPr>
          <p:nvPr>
            <p:ph type="ftr" idx="11"/>
          </p:nvPr>
        </p:nvSpPr>
        <p:spPr>
          <a:xfrm>
            <a:off x="2438400" y="6356350"/>
            <a:ext cx="2895600" cy="365125"/>
          </a:xfrm>
          <a:prstGeom prst="rect">
            <a:avLst/>
          </a:prstGeom>
          <a:noFill/>
          <a:ln>
            <a:noFill/>
          </a:ln>
        </p:spPr>
        <p:txBody>
          <a:bodyPr spcFirstLastPara="1" wrap="square" lIns="0" tIns="45700" rIns="91425" bIns="4570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6" name="Google Shape;86;p23"/>
          <p:cNvSpPr txBox="1">
            <a:spLocks noGrp="1"/>
          </p:cNvSpPr>
          <p:nvPr>
            <p:ph type="sldNum" idx="12"/>
          </p:nvPr>
        </p:nvSpPr>
        <p:spPr>
          <a:xfrm>
            <a:off x="8153400" y="6356350"/>
            <a:ext cx="533400" cy="365125"/>
          </a:xfrm>
          <a:prstGeom prst="rect">
            <a:avLst/>
          </a:prstGeom>
          <a:noFill/>
          <a:ln>
            <a:noFill/>
          </a:ln>
        </p:spPr>
        <p:txBody>
          <a:bodyPr spcFirstLastPara="1" wrap="square" lIns="91425" tIns="45700" rIns="0" bIns="45700" anchor="b"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rgbClr val="B9B692"/>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rgbClr val="B9B692"/>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rgbClr val="B9B692"/>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rgbClr val="B9B692"/>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rgbClr val="B9B692"/>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rgbClr val="B9B692"/>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rgbClr val="B9B692"/>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rgbClr val="B9B692"/>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rgbClr val="B9B692"/>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slow">
    <p:wipe dir="d"/>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87"/>
        <p:cNvGrpSpPr/>
        <p:nvPr/>
      </p:nvGrpSpPr>
      <p:grpSpPr>
        <a:xfrm>
          <a:off x="0" y="0"/>
          <a:ext cx="0" cy="0"/>
          <a:chOff x="0" y="0"/>
          <a:chExt cx="0" cy="0"/>
        </a:xfrm>
      </p:grpSpPr>
      <p:sp>
        <p:nvSpPr>
          <p:cNvPr id="88" name="Google Shape;88;p24"/>
          <p:cNvSpPr txBox="1">
            <a:spLocks noGrp="1"/>
          </p:cNvSpPr>
          <p:nvPr>
            <p:ph type="title"/>
          </p:nvPr>
        </p:nvSpPr>
        <p:spPr>
          <a:xfrm>
            <a:off x="457200" y="533400"/>
            <a:ext cx="8229600" cy="1524000"/>
          </a:xfrm>
          <a:prstGeom prst="rect">
            <a:avLst/>
          </a:prstGeom>
          <a:noFill/>
          <a:ln>
            <a:noFill/>
          </a:ln>
        </p:spPr>
        <p:txBody>
          <a:bodyPr spcFirstLastPara="1" wrap="square" lIns="0" tIns="9125" rIns="0" bIns="9125" anchor="b" anchorCtr="0">
            <a:normAutofit/>
          </a:bodyPr>
          <a:lstStyle>
            <a:lvl1pPr lvl="0" algn="l">
              <a:lnSpc>
                <a:spcPct val="100000"/>
              </a:lnSpc>
              <a:spcBef>
                <a:spcPts val="0"/>
              </a:spcBef>
              <a:spcAft>
                <a:spcPts val="0"/>
              </a:spcAft>
              <a:buClr>
                <a:srgbClr val="FFFFA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9" name="Google Shape;89;p24"/>
          <p:cNvSpPr txBox="1">
            <a:spLocks noGrp="1"/>
          </p:cNvSpPr>
          <p:nvPr>
            <p:ph type="body" idx="1"/>
          </p:nvPr>
        </p:nvSpPr>
        <p:spPr>
          <a:xfrm rot="5400000">
            <a:off x="2514600" y="122237"/>
            <a:ext cx="4114800" cy="8229600"/>
          </a:xfrm>
          <a:prstGeom prst="rect">
            <a:avLst/>
          </a:prstGeom>
          <a:noFill/>
          <a:ln>
            <a:noFill/>
          </a:ln>
        </p:spPr>
        <p:txBody>
          <a:bodyPr spcFirstLastPara="1" wrap="square" lIns="91425" tIns="45700" rIns="91425" bIns="45700" anchor="t" anchorCtr="0">
            <a:normAutofit/>
          </a:bodyPr>
          <a:lstStyle>
            <a:lvl1pPr marL="457200" lvl="0" indent="-308610" algn="l">
              <a:lnSpc>
                <a:spcPct val="100000"/>
              </a:lnSpc>
              <a:spcBef>
                <a:spcPts val="360"/>
              </a:spcBef>
              <a:spcAft>
                <a:spcPts val="0"/>
              </a:spcAft>
              <a:buSzPts val="1260"/>
              <a:buChar char="◆"/>
              <a:defRPr/>
            </a:lvl1pPr>
            <a:lvl2pPr marL="914400" lvl="1" indent="-342900" algn="l">
              <a:lnSpc>
                <a:spcPct val="100000"/>
              </a:lnSpc>
              <a:spcBef>
                <a:spcPts val="360"/>
              </a:spcBef>
              <a:spcAft>
                <a:spcPts val="0"/>
              </a:spcAft>
              <a:buSzPts val="1800"/>
              <a:buChar char="⬥"/>
              <a:defRPr/>
            </a:lvl2pPr>
            <a:lvl3pPr marL="1371600" lvl="2" indent="-342900" algn="l">
              <a:lnSpc>
                <a:spcPct val="100000"/>
              </a:lnSpc>
              <a:spcBef>
                <a:spcPts val="360"/>
              </a:spcBef>
              <a:spcAft>
                <a:spcPts val="0"/>
              </a:spcAft>
              <a:buSzPts val="1800"/>
              <a:buChar char="⬥"/>
              <a:defRPr/>
            </a:lvl3pPr>
            <a:lvl4pPr marL="1828800" lvl="3" indent="-342900" algn="l">
              <a:lnSpc>
                <a:spcPct val="100000"/>
              </a:lnSpc>
              <a:spcBef>
                <a:spcPts val="360"/>
              </a:spcBef>
              <a:spcAft>
                <a:spcPts val="0"/>
              </a:spcAft>
              <a:buSzPts val="1800"/>
              <a:buChar char="⬥"/>
              <a:defRPr/>
            </a:lvl4pPr>
            <a:lvl5pPr marL="2286000" lvl="4" indent="-342900" algn="l">
              <a:lnSpc>
                <a:spcPct val="100000"/>
              </a:lnSpc>
              <a:spcBef>
                <a:spcPts val="360"/>
              </a:spcBef>
              <a:spcAft>
                <a:spcPts val="0"/>
              </a:spcAft>
              <a:buSzPts val="1800"/>
              <a:buChar char="⬥"/>
              <a:defRPr/>
            </a:lvl5pPr>
            <a:lvl6pPr marL="2743200" lvl="5" indent="-342900" algn="l">
              <a:lnSpc>
                <a:spcPct val="100000"/>
              </a:lnSpc>
              <a:spcBef>
                <a:spcPts val="360"/>
              </a:spcBef>
              <a:spcAft>
                <a:spcPts val="0"/>
              </a:spcAft>
              <a:buSzPts val="1800"/>
              <a:buChar char="⬥"/>
              <a:defRPr/>
            </a:lvl6pPr>
            <a:lvl7pPr marL="3200400" lvl="6" indent="-342900" algn="l">
              <a:lnSpc>
                <a:spcPct val="100000"/>
              </a:lnSpc>
              <a:spcBef>
                <a:spcPts val="360"/>
              </a:spcBef>
              <a:spcAft>
                <a:spcPts val="0"/>
              </a:spcAft>
              <a:buSzPts val="180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
        <p:nvSpPr>
          <p:cNvPr id="90" name="Google Shape;90;p24"/>
          <p:cNvSpPr txBox="1">
            <a:spLocks noGrp="1"/>
          </p:cNvSpPr>
          <p:nvPr>
            <p:ph type="dt" idx="10"/>
          </p:nvPr>
        </p:nvSpPr>
        <p:spPr>
          <a:xfrm>
            <a:off x="457200" y="6356350"/>
            <a:ext cx="1981200" cy="365125"/>
          </a:xfrm>
          <a:prstGeom prst="rect">
            <a:avLst/>
          </a:prstGeom>
          <a:noFill/>
          <a:ln>
            <a:noFill/>
          </a:ln>
        </p:spPr>
        <p:txBody>
          <a:bodyPr spcFirstLastPara="1" wrap="square" lIns="91425" tIns="45700" rIns="91425" bIns="45700" anchor="b"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1" name="Google Shape;91;p24"/>
          <p:cNvSpPr txBox="1">
            <a:spLocks noGrp="1"/>
          </p:cNvSpPr>
          <p:nvPr>
            <p:ph type="ftr" idx="11"/>
          </p:nvPr>
        </p:nvSpPr>
        <p:spPr>
          <a:xfrm>
            <a:off x="2438400" y="6356350"/>
            <a:ext cx="2895600" cy="365125"/>
          </a:xfrm>
          <a:prstGeom prst="rect">
            <a:avLst/>
          </a:prstGeom>
          <a:noFill/>
          <a:ln>
            <a:noFill/>
          </a:ln>
        </p:spPr>
        <p:txBody>
          <a:bodyPr spcFirstLastPara="1" wrap="square" lIns="0" tIns="45700" rIns="91425" bIns="4570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2" name="Google Shape;92;p24"/>
          <p:cNvSpPr txBox="1">
            <a:spLocks noGrp="1"/>
          </p:cNvSpPr>
          <p:nvPr>
            <p:ph type="sldNum" idx="12"/>
          </p:nvPr>
        </p:nvSpPr>
        <p:spPr>
          <a:xfrm>
            <a:off x="8153400" y="6356350"/>
            <a:ext cx="533400" cy="365125"/>
          </a:xfrm>
          <a:prstGeom prst="rect">
            <a:avLst/>
          </a:prstGeom>
          <a:noFill/>
          <a:ln>
            <a:noFill/>
          </a:ln>
        </p:spPr>
        <p:txBody>
          <a:bodyPr spcFirstLastPara="1" wrap="square" lIns="91425" tIns="45700" rIns="0" bIns="45700" anchor="b"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rgbClr val="B9B692"/>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rgbClr val="B9B692"/>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rgbClr val="B9B692"/>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rgbClr val="B9B692"/>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rgbClr val="B9B692"/>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rgbClr val="B9B692"/>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rgbClr val="B9B692"/>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rgbClr val="B9B692"/>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rgbClr val="B9B692"/>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slow">
    <p:wipe dir="d"/>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93"/>
        <p:cNvGrpSpPr/>
        <p:nvPr/>
      </p:nvGrpSpPr>
      <p:grpSpPr>
        <a:xfrm>
          <a:off x="0" y="0"/>
          <a:ext cx="0" cy="0"/>
          <a:chOff x="0" y="0"/>
          <a:chExt cx="0" cy="0"/>
        </a:xfrm>
      </p:grpSpPr>
      <p:sp>
        <p:nvSpPr>
          <p:cNvPr id="94" name="Google Shape;94;p25"/>
          <p:cNvSpPr txBox="1">
            <a:spLocks noGrp="1"/>
          </p:cNvSpPr>
          <p:nvPr>
            <p:ph type="title"/>
          </p:nvPr>
        </p:nvSpPr>
        <p:spPr>
          <a:xfrm rot="5400000">
            <a:off x="4732338" y="2171701"/>
            <a:ext cx="5851525" cy="2057400"/>
          </a:xfrm>
          <a:prstGeom prst="rect">
            <a:avLst/>
          </a:prstGeom>
          <a:noFill/>
          <a:ln>
            <a:noFill/>
          </a:ln>
        </p:spPr>
        <p:txBody>
          <a:bodyPr spcFirstLastPara="1" wrap="square" lIns="0" tIns="9125" rIns="0" bIns="9125" anchor="b" anchorCtr="0">
            <a:normAutofit/>
          </a:bodyPr>
          <a:lstStyle>
            <a:lvl1pPr lvl="0" algn="l">
              <a:lnSpc>
                <a:spcPct val="100000"/>
              </a:lnSpc>
              <a:spcBef>
                <a:spcPts val="0"/>
              </a:spcBef>
              <a:spcAft>
                <a:spcPts val="0"/>
              </a:spcAft>
              <a:buClr>
                <a:srgbClr val="FFFFA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5" name="Google Shape;95;p25"/>
          <p:cNvSpPr txBox="1">
            <a:spLocks noGrp="1"/>
          </p:cNvSpPr>
          <p:nvPr>
            <p:ph type="body" idx="1"/>
          </p:nvPr>
        </p:nvSpPr>
        <p:spPr>
          <a:xfrm rot="5400000">
            <a:off x="541338" y="190500"/>
            <a:ext cx="5851525" cy="6019800"/>
          </a:xfrm>
          <a:prstGeom prst="rect">
            <a:avLst/>
          </a:prstGeom>
          <a:noFill/>
          <a:ln>
            <a:noFill/>
          </a:ln>
        </p:spPr>
        <p:txBody>
          <a:bodyPr spcFirstLastPara="1" wrap="square" lIns="91425" tIns="45700" rIns="91425" bIns="45700" anchor="t" anchorCtr="0">
            <a:normAutofit/>
          </a:bodyPr>
          <a:lstStyle>
            <a:lvl1pPr marL="457200" lvl="0" indent="-308610" algn="l">
              <a:lnSpc>
                <a:spcPct val="100000"/>
              </a:lnSpc>
              <a:spcBef>
                <a:spcPts val="360"/>
              </a:spcBef>
              <a:spcAft>
                <a:spcPts val="0"/>
              </a:spcAft>
              <a:buSzPts val="1260"/>
              <a:buChar char="◆"/>
              <a:defRPr/>
            </a:lvl1pPr>
            <a:lvl2pPr marL="914400" lvl="1" indent="-342900" algn="l">
              <a:lnSpc>
                <a:spcPct val="100000"/>
              </a:lnSpc>
              <a:spcBef>
                <a:spcPts val="360"/>
              </a:spcBef>
              <a:spcAft>
                <a:spcPts val="0"/>
              </a:spcAft>
              <a:buSzPts val="1800"/>
              <a:buChar char="⬥"/>
              <a:defRPr/>
            </a:lvl2pPr>
            <a:lvl3pPr marL="1371600" lvl="2" indent="-342900" algn="l">
              <a:lnSpc>
                <a:spcPct val="100000"/>
              </a:lnSpc>
              <a:spcBef>
                <a:spcPts val="360"/>
              </a:spcBef>
              <a:spcAft>
                <a:spcPts val="0"/>
              </a:spcAft>
              <a:buSzPts val="1800"/>
              <a:buChar char="⬥"/>
              <a:defRPr/>
            </a:lvl3pPr>
            <a:lvl4pPr marL="1828800" lvl="3" indent="-342900" algn="l">
              <a:lnSpc>
                <a:spcPct val="100000"/>
              </a:lnSpc>
              <a:spcBef>
                <a:spcPts val="360"/>
              </a:spcBef>
              <a:spcAft>
                <a:spcPts val="0"/>
              </a:spcAft>
              <a:buSzPts val="1800"/>
              <a:buChar char="⬥"/>
              <a:defRPr/>
            </a:lvl4pPr>
            <a:lvl5pPr marL="2286000" lvl="4" indent="-342900" algn="l">
              <a:lnSpc>
                <a:spcPct val="100000"/>
              </a:lnSpc>
              <a:spcBef>
                <a:spcPts val="360"/>
              </a:spcBef>
              <a:spcAft>
                <a:spcPts val="0"/>
              </a:spcAft>
              <a:buSzPts val="1800"/>
              <a:buChar char="⬥"/>
              <a:defRPr/>
            </a:lvl5pPr>
            <a:lvl6pPr marL="2743200" lvl="5" indent="-342900" algn="l">
              <a:lnSpc>
                <a:spcPct val="100000"/>
              </a:lnSpc>
              <a:spcBef>
                <a:spcPts val="360"/>
              </a:spcBef>
              <a:spcAft>
                <a:spcPts val="0"/>
              </a:spcAft>
              <a:buSzPts val="1800"/>
              <a:buChar char="⬥"/>
              <a:defRPr/>
            </a:lvl6pPr>
            <a:lvl7pPr marL="3200400" lvl="6" indent="-342900" algn="l">
              <a:lnSpc>
                <a:spcPct val="100000"/>
              </a:lnSpc>
              <a:spcBef>
                <a:spcPts val="360"/>
              </a:spcBef>
              <a:spcAft>
                <a:spcPts val="0"/>
              </a:spcAft>
              <a:buSzPts val="180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
        <p:nvSpPr>
          <p:cNvPr id="96" name="Google Shape;96;p25"/>
          <p:cNvSpPr txBox="1">
            <a:spLocks noGrp="1"/>
          </p:cNvSpPr>
          <p:nvPr>
            <p:ph type="dt" idx="10"/>
          </p:nvPr>
        </p:nvSpPr>
        <p:spPr>
          <a:xfrm>
            <a:off x="457200" y="6356350"/>
            <a:ext cx="1981200" cy="365125"/>
          </a:xfrm>
          <a:prstGeom prst="rect">
            <a:avLst/>
          </a:prstGeom>
          <a:noFill/>
          <a:ln>
            <a:noFill/>
          </a:ln>
        </p:spPr>
        <p:txBody>
          <a:bodyPr spcFirstLastPara="1" wrap="square" lIns="91425" tIns="45700" rIns="91425" bIns="45700" anchor="b"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7" name="Google Shape;97;p25"/>
          <p:cNvSpPr txBox="1">
            <a:spLocks noGrp="1"/>
          </p:cNvSpPr>
          <p:nvPr>
            <p:ph type="ftr" idx="11"/>
          </p:nvPr>
        </p:nvSpPr>
        <p:spPr>
          <a:xfrm>
            <a:off x="2438400" y="6356350"/>
            <a:ext cx="2895600" cy="365125"/>
          </a:xfrm>
          <a:prstGeom prst="rect">
            <a:avLst/>
          </a:prstGeom>
          <a:noFill/>
          <a:ln>
            <a:noFill/>
          </a:ln>
        </p:spPr>
        <p:txBody>
          <a:bodyPr spcFirstLastPara="1" wrap="square" lIns="0" tIns="45700" rIns="91425" bIns="4570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8" name="Google Shape;98;p25"/>
          <p:cNvSpPr txBox="1">
            <a:spLocks noGrp="1"/>
          </p:cNvSpPr>
          <p:nvPr>
            <p:ph type="sldNum" idx="12"/>
          </p:nvPr>
        </p:nvSpPr>
        <p:spPr>
          <a:xfrm>
            <a:off x="8153400" y="6356350"/>
            <a:ext cx="533400" cy="365125"/>
          </a:xfrm>
          <a:prstGeom prst="rect">
            <a:avLst/>
          </a:prstGeom>
          <a:noFill/>
          <a:ln>
            <a:noFill/>
          </a:ln>
        </p:spPr>
        <p:txBody>
          <a:bodyPr spcFirstLastPara="1" wrap="square" lIns="91425" tIns="45700" rIns="0" bIns="45700" anchor="b"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rgbClr val="B9B692"/>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rgbClr val="B9B692"/>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rgbClr val="B9B692"/>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rgbClr val="B9B692"/>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rgbClr val="B9B692"/>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rgbClr val="B9B692"/>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rgbClr val="B9B692"/>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rgbClr val="B9B692"/>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rgbClr val="B9B692"/>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slow">
    <p:wipe dir="d"/>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3"/>
        <p:cNvGrpSpPr/>
        <p:nvPr/>
      </p:nvGrpSpPr>
      <p:grpSpPr>
        <a:xfrm>
          <a:off x="0" y="0"/>
          <a:ext cx="0" cy="0"/>
          <a:chOff x="0" y="0"/>
          <a:chExt cx="0" cy="0"/>
        </a:xfrm>
      </p:grpSpPr>
      <p:sp>
        <p:nvSpPr>
          <p:cNvPr id="24" name="Google Shape;24;p16"/>
          <p:cNvSpPr txBox="1">
            <a:spLocks noGrp="1"/>
          </p:cNvSpPr>
          <p:nvPr>
            <p:ph type="title"/>
          </p:nvPr>
        </p:nvSpPr>
        <p:spPr>
          <a:xfrm>
            <a:off x="376240" y="1981200"/>
            <a:ext cx="3429000" cy="522288"/>
          </a:xfrm>
          <a:prstGeom prst="rect">
            <a:avLst/>
          </a:prstGeom>
          <a:noFill/>
          <a:ln>
            <a:noFill/>
          </a:ln>
        </p:spPr>
        <p:txBody>
          <a:bodyPr spcFirstLastPara="1" wrap="square" lIns="0" tIns="0" rIns="0" bIns="0" anchor="b" anchorCtr="0">
            <a:normAutofit/>
          </a:bodyPr>
          <a:lstStyle>
            <a:lvl1pPr lvl="0" algn="r">
              <a:lnSpc>
                <a:spcPct val="100000"/>
              </a:lnSpc>
              <a:spcBef>
                <a:spcPts val="0"/>
              </a:spcBef>
              <a:spcAft>
                <a:spcPts val="0"/>
              </a:spcAft>
              <a:buClr>
                <a:srgbClr val="FFFFA1"/>
              </a:buClr>
              <a:buSzPts val="2000"/>
              <a:buFont typeface="Corbel"/>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16"/>
          <p:cNvSpPr>
            <a:spLocks noGrp="1"/>
          </p:cNvSpPr>
          <p:nvPr>
            <p:ph type="pic" idx="2"/>
          </p:nvPr>
        </p:nvSpPr>
        <p:spPr>
          <a:xfrm>
            <a:off x="4093368" y="1066800"/>
            <a:ext cx="4572000" cy="4572000"/>
          </a:xfrm>
          <a:prstGeom prst="rect">
            <a:avLst/>
          </a:prstGeom>
          <a:solidFill>
            <a:srgbClr val="3B4321"/>
          </a:solidFill>
          <a:ln w="60325" cap="flat" cmpd="sng">
            <a:solidFill>
              <a:srgbClr val="FFFFFF"/>
            </a:solidFill>
            <a:prstDash val="solid"/>
            <a:miter lim="800000"/>
            <a:headEnd type="none" w="sm" len="sm"/>
            <a:tailEnd type="none" w="sm" len="sm"/>
          </a:ln>
          <a:effectLst>
            <a:outerShdw blurRad="36195" dist="10000" dir="5400000" algn="tl" rotWithShape="0">
              <a:srgbClr val="000000">
                <a:alpha val="74117"/>
              </a:srgbClr>
            </a:outerShdw>
            <a:reflection stA="21000" endA="500" endPos="10000" dist="20000" dir="5400000" sy="-100000" algn="bl" rotWithShape="0"/>
          </a:effectLst>
        </p:spPr>
      </p:sp>
      <p:sp>
        <p:nvSpPr>
          <p:cNvPr id="26" name="Google Shape;26;p16"/>
          <p:cNvSpPr txBox="1">
            <a:spLocks noGrp="1"/>
          </p:cNvSpPr>
          <p:nvPr>
            <p:ph type="body" idx="1"/>
          </p:nvPr>
        </p:nvSpPr>
        <p:spPr>
          <a:xfrm>
            <a:off x="376240" y="2543176"/>
            <a:ext cx="3429000" cy="914400"/>
          </a:xfrm>
          <a:prstGeom prst="rect">
            <a:avLst/>
          </a:prstGeom>
          <a:noFill/>
          <a:ln>
            <a:noFill/>
          </a:ln>
        </p:spPr>
        <p:txBody>
          <a:bodyPr spcFirstLastPara="1" wrap="square" lIns="0" tIns="0" rIns="0" bIns="0" anchor="t" anchorCtr="0">
            <a:normAutofit/>
          </a:bodyPr>
          <a:lstStyle>
            <a:lvl1pPr marL="457200" lvl="0" indent="-228600" algn="r">
              <a:lnSpc>
                <a:spcPct val="100000"/>
              </a:lnSpc>
              <a:spcBef>
                <a:spcPts val="300"/>
              </a:spcBef>
              <a:spcAft>
                <a:spcPts val="0"/>
              </a:spcAft>
              <a:buSzPts val="980"/>
              <a:buFont typeface="Corbel"/>
              <a:buNone/>
              <a:defRPr sz="1400"/>
            </a:lvl1pPr>
            <a:lvl2pPr marL="914400" lvl="1" indent="-228600" algn="l">
              <a:lnSpc>
                <a:spcPct val="100000"/>
              </a:lnSpc>
              <a:spcBef>
                <a:spcPts val="240"/>
              </a:spcBef>
              <a:spcAft>
                <a:spcPts val="0"/>
              </a:spcAft>
              <a:buSzPts val="1200"/>
              <a:buFont typeface="Corbel"/>
              <a:buNone/>
              <a:defRPr sz="1200"/>
            </a:lvl2pPr>
            <a:lvl3pPr marL="1371600" lvl="2" indent="-228600" algn="l">
              <a:lnSpc>
                <a:spcPct val="100000"/>
              </a:lnSpc>
              <a:spcBef>
                <a:spcPts val="200"/>
              </a:spcBef>
              <a:spcAft>
                <a:spcPts val="0"/>
              </a:spcAft>
              <a:buSzPts val="1000"/>
              <a:buFont typeface="Corbel"/>
              <a:buNone/>
              <a:defRPr sz="1000"/>
            </a:lvl3pPr>
            <a:lvl4pPr marL="1828800" lvl="3" indent="-228600" algn="l">
              <a:lnSpc>
                <a:spcPct val="100000"/>
              </a:lnSpc>
              <a:spcBef>
                <a:spcPts val="180"/>
              </a:spcBef>
              <a:spcAft>
                <a:spcPts val="0"/>
              </a:spcAft>
              <a:buSzPts val="900"/>
              <a:buFont typeface="Corbel"/>
              <a:buNone/>
              <a:defRPr sz="900"/>
            </a:lvl4pPr>
            <a:lvl5pPr marL="2286000" lvl="4" indent="-228600" algn="l">
              <a:lnSpc>
                <a:spcPct val="100000"/>
              </a:lnSpc>
              <a:spcBef>
                <a:spcPts val="180"/>
              </a:spcBef>
              <a:spcAft>
                <a:spcPts val="0"/>
              </a:spcAft>
              <a:buSzPts val="900"/>
              <a:buFont typeface="Corbel"/>
              <a:buNone/>
              <a:defRPr sz="900"/>
            </a:lvl5pPr>
            <a:lvl6pPr marL="2743200" lvl="5" indent="-342900" algn="l">
              <a:lnSpc>
                <a:spcPct val="100000"/>
              </a:lnSpc>
              <a:spcBef>
                <a:spcPts val="360"/>
              </a:spcBef>
              <a:spcAft>
                <a:spcPts val="0"/>
              </a:spcAft>
              <a:buSzPts val="1800"/>
              <a:buChar char="⬥"/>
              <a:defRPr/>
            </a:lvl6pPr>
            <a:lvl7pPr marL="3200400" lvl="6" indent="-342900" algn="l">
              <a:lnSpc>
                <a:spcPct val="100000"/>
              </a:lnSpc>
              <a:spcBef>
                <a:spcPts val="360"/>
              </a:spcBef>
              <a:spcAft>
                <a:spcPts val="0"/>
              </a:spcAft>
              <a:buSzPts val="180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
        <p:nvSpPr>
          <p:cNvPr id="27" name="Google Shape;27;p16"/>
          <p:cNvSpPr txBox="1">
            <a:spLocks noGrp="1"/>
          </p:cNvSpPr>
          <p:nvPr>
            <p:ph type="dt" idx="10"/>
          </p:nvPr>
        </p:nvSpPr>
        <p:spPr>
          <a:xfrm>
            <a:off x="457200" y="6356350"/>
            <a:ext cx="1981200" cy="365125"/>
          </a:xfrm>
          <a:prstGeom prst="rect">
            <a:avLst/>
          </a:prstGeom>
          <a:noFill/>
          <a:ln>
            <a:noFill/>
          </a:ln>
        </p:spPr>
        <p:txBody>
          <a:bodyPr spcFirstLastPara="1" wrap="square" lIns="91425" tIns="45700" rIns="91425" bIns="45700" anchor="b"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16"/>
          <p:cNvSpPr txBox="1">
            <a:spLocks noGrp="1"/>
          </p:cNvSpPr>
          <p:nvPr>
            <p:ph type="ftr" idx="11"/>
          </p:nvPr>
        </p:nvSpPr>
        <p:spPr>
          <a:xfrm>
            <a:off x="2438400" y="6356350"/>
            <a:ext cx="2895600" cy="365125"/>
          </a:xfrm>
          <a:prstGeom prst="rect">
            <a:avLst/>
          </a:prstGeom>
          <a:noFill/>
          <a:ln>
            <a:noFill/>
          </a:ln>
        </p:spPr>
        <p:txBody>
          <a:bodyPr spcFirstLastPara="1" wrap="square" lIns="0" tIns="45700" rIns="91425" bIns="4570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16"/>
          <p:cNvSpPr txBox="1">
            <a:spLocks noGrp="1"/>
          </p:cNvSpPr>
          <p:nvPr>
            <p:ph type="sldNum" idx="12"/>
          </p:nvPr>
        </p:nvSpPr>
        <p:spPr>
          <a:xfrm>
            <a:off x="8153400" y="6356350"/>
            <a:ext cx="533400" cy="365125"/>
          </a:xfrm>
          <a:prstGeom prst="rect">
            <a:avLst/>
          </a:prstGeom>
          <a:noFill/>
          <a:ln>
            <a:noFill/>
          </a:ln>
        </p:spPr>
        <p:txBody>
          <a:bodyPr spcFirstLastPara="1" wrap="square" lIns="91425" tIns="45700" rIns="0" bIns="45700" anchor="b"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rgbClr val="B9B692"/>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rgbClr val="B9B692"/>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rgbClr val="B9B692"/>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rgbClr val="B9B692"/>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rgbClr val="B9B692"/>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rgbClr val="B9B692"/>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rgbClr val="B9B692"/>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rgbClr val="B9B692"/>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rgbClr val="B9B692"/>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slow">
    <p:wipe dir="d"/>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Generated Slide 1_1_1_TITLEANDBULLETS_C">
  <p:cSld name="TITLE_AND_BODY_2_1_1_1">
    <p:spTree>
      <p:nvGrpSpPr>
        <p:cNvPr id="1" name="Shape 30"/>
        <p:cNvGrpSpPr/>
        <p:nvPr/>
      </p:nvGrpSpPr>
      <p:grpSpPr>
        <a:xfrm>
          <a:off x="0" y="0"/>
          <a:ext cx="0" cy="0"/>
          <a:chOff x="0" y="0"/>
          <a:chExt cx="0" cy="0"/>
        </a:xfrm>
      </p:grpSpPr>
      <p:sp>
        <p:nvSpPr>
          <p:cNvPr id="31" name="Google Shape;31;g3bc3a2ec675_0_66"/>
          <p:cNvSpPr txBox="1">
            <a:spLocks noGrp="1"/>
          </p:cNvSpPr>
          <p:nvPr>
            <p:ph type="title"/>
          </p:nvPr>
        </p:nvSpPr>
        <p:spPr>
          <a:xfrm>
            <a:off x="327575" y="289525"/>
            <a:ext cx="3548100" cy="1093500"/>
          </a:xfrm>
          <a:prstGeom prst="rect">
            <a:avLst/>
          </a:prstGeom>
          <a:noFill/>
          <a:ln>
            <a:noFill/>
          </a:ln>
        </p:spPr>
        <p:txBody>
          <a:bodyPr spcFirstLastPara="1" wrap="square" lIns="0" tIns="0" rIns="0" bIns="0" anchor="b" anchorCtr="0">
            <a:normAutofit/>
          </a:bodyPr>
          <a:lstStyle>
            <a:lvl1pPr lvl="0" algn="l">
              <a:lnSpc>
                <a:spcPct val="100000"/>
              </a:lnSpc>
              <a:spcBef>
                <a:spcPts val="0"/>
              </a:spcBef>
              <a:spcAft>
                <a:spcPts val="0"/>
              </a:spcAft>
              <a:buSzPts val="4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g3bc3a2ec675_0_66"/>
          <p:cNvSpPr txBox="1">
            <a:spLocks noGrp="1"/>
          </p:cNvSpPr>
          <p:nvPr>
            <p:ph type="body" idx="1"/>
          </p:nvPr>
        </p:nvSpPr>
        <p:spPr>
          <a:xfrm>
            <a:off x="327575" y="1565671"/>
            <a:ext cx="3548100" cy="3288300"/>
          </a:xfrm>
          <a:prstGeom prst="rect">
            <a:avLst/>
          </a:prstGeom>
          <a:noFill/>
          <a:ln>
            <a:noFill/>
          </a:ln>
        </p:spPr>
        <p:txBody>
          <a:bodyPr spcFirstLastPara="1" wrap="square" lIns="0" tIns="0" rIns="0" bIns="0" anchor="t" anchorCtr="0">
            <a:normAutofit/>
          </a:bodyPr>
          <a:lstStyle>
            <a:lvl1pPr marL="457200" lvl="0" indent="-361950" algn="l">
              <a:lnSpc>
                <a:spcPct val="100000"/>
              </a:lnSpc>
              <a:spcBef>
                <a:spcPts val="600"/>
              </a:spcBef>
              <a:spcAft>
                <a:spcPts val="0"/>
              </a:spcAft>
              <a:buSzPts val="2100"/>
              <a:buChar char="◆"/>
              <a:defRPr/>
            </a:lvl1pPr>
            <a:lvl2pPr marL="914400" lvl="1" indent="-393700" algn="l">
              <a:lnSpc>
                <a:spcPct val="100000"/>
              </a:lnSpc>
              <a:spcBef>
                <a:spcPts val="520"/>
              </a:spcBef>
              <a:spcAft>
                <a:spcPts val="0"/>
              </a:spcAft>
              <a:buSzPts val="2600"/>
              <a:buChar char="⬥"/>
              <a:defRPr/>
            </a:lvl2pPr>
            <a:lvl3pPr marL="1371600" lvl="2" indent="-381000" algn="l">
              <a:lnSpc>
                <a:spcPct val="100000"/>
              </a:lnSpc>
              <a:spcBef>
                <a:spcPts val="480"/>
              </a:spcBef>
              <a:spcAft>
                <a:spcPts val="0"/>
              </a:spcAft>
              <a:buSzPts val="2400"/>
              <a:buChar char="⬥"/>
              <a:defRPr/>
            </a:lvl3pPr>
            <a:lvl4pPr marL="1828800" lvl="3" indent="-368300" algn="l">
              <a:lnSpc>
                <a:spcPct val="100000"/>
              </a:lnSpc>
              <a:spcBef>
                <a:spcPts val="440"/>
              </a:spcBef>
              <a:spcAft>
                <a:spcPts val="0"/>
              </a:spcAft>
              <a:buSzPts val="2200"/>
              <a:buChar char="⬥"/>
              <a:defRPr/>
            </a:lvl4pPr>
            <a:lvl5pPr marL="2286000" lvl="4" indent="-355600" algn="l">
              <a:lnSpc>
                <a:spcPct val="100000"/>
              </a:lnSpc>
              <a:spcBef>
                <a:spcPts val="400"/>
              </a:spcBef>
              <a:spcAft>
                <a:spcPts val="0"/>
              </a:spcAft>
              <a:buSzPts val="2000"/>
              <a:buChar char="⬥"/>
              <a:defRPr/>
            </a:lvl5pPr>
            <a:lvl6pPr marL="2743200" lvl="5" indent="-342900" algn="l">
              <a:lnSpc>
                <a:spcPct val="100000"/>
              </a:lnSpc>
              <a:spcBef>
                <a:spcPts val="360"/>
              </a:spcBef>
              <a:spcAft>
                <a:spcPts val="0"/>
              </a:spcAft>
              <a:buSzPts val="1800"/>
              <a:buChar char="⬥"/>
              <a:defRPr/>
            </a:lvl6pPr>
            <a:lvl7pPr marL="3200400" lvl="6" indent="-330200" algn="l">
              <a:lnSpc>
                <a:spcPct val="100000"/>
              </a:lnSpc>
              <a:spcBef>
                <a:spcPts val="320"/>
              </a:spcBef>
              <a:spcAft>
                <a:spcPts val="0"/>
              </a:spcAft>
              <a:buSzPts val="1600"/>
              <a:buChar char="⬥"/>
              <a:defRPr/>
            </a:lvl7pPr>
            <a:lvl8pPr marL="3657600" lvl="7" indent="-317500" algn="l">
              <a:lnSpc>
                <a:spcPct val="100000"/>
              </a:lnSpc>
              <a:spcBef>
                <a:spcPts val="280"/>
              </a:spcBef>
              <a:spcAft>
                <a:spcPts val="0"/>
              </a:spcAft>
              <a:buSzPts val="1400"/>
              <a:buChar char="●"/>
              <a:defRPr/>
            </a:lvl8pPr>
            <a:lvl9pPr marL="4114800" lvl="8" indent="-317500" algn="l">
              <a:lnSpc>
                <a:spcPct val="100000"/>
              </a:lnSpc>
              <a:spcBef>
                <a:spcPts val="280"/>
              </a:spcBef>
              <a:spcAft>
                <a:spcPts val="0"/>
              </a:spcAft>
              <a:buSzPts val="1400"/>
              <a:buChar char="●"/>
              <a:defRPr/>
            </a:lvl9pPr>
          </a:lstStyle>
          <a:p>
            <a:endParaRPr/>
          </a:p>
        </p:txBody>
      </p:sp>
      <p:sp>
        <p:nvSpPr>
          <p:cNvPr id="33" name="Google Shape;33;g3bc3a2ec675_0_66"/>
          <p:cNvSpPr>
            <a:spLocks noGrp="1"/>
          </p:cNvSpPr>
          <p:nvPr>
            <p:ph type="pic" idx="2"/>
          </p:nvPr>
        </p:nvSpPr>
        <p:spPr>
          <a:xfrm>
            <a:off x="4298349" y="316350"/>
            <a:ext cx="4510800" cy="4510800"/>
          </a:xfrm>
          <a:prstGeom prst="roundRect">
            <a:avLst>
              <a:gd name="adj" fmla="val 50000"/>
            </a:avLst>
          </a:prstGeom>
          <a:noFill/>
          <a:ln>
            <a:no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Generated Slide 1_1_1_TITLEANDBULLETS_H">
  <p:cSld name="TITLE_AND_BODY_2_1_1_1_1_1_1_1_1_1_1">
    <p:spTree>
      <p:nvGrpSpPr>
        <p:cNvPr id="1" name="Shape 34"/>
        <p:cNvGrpSpPr/>
        <p:nvPr/>
      </p:nvGrpSpPr>
      <p:grpSpPr>
        <a:xfrm>
          <a:off x="0" y="0"/>
          <a:ext cx="0" cy="0"/>
          <a:chOff x="0" y="0"/>
          <a:chExt cx="0" cy="0"/>
        </a:xfrm>
      </p:grpSpPr>
      <p:sp>
        <p:nvSpPr>
          <p:cNvPr id="35" name="Google Shape;35;g3c440e25370_0_40"/>
          <p:cNvSpPr>
            <a:spLocks noGrp="1"/>
          </p:cNvSpPr>
          <p:nvPr>
            <p:ph type="pic" idx="2"/>
          </p:nvPr>
        </p:nvSpPr>
        <p:spPr>
          <a:xfrm>
            <a:off x="5545938" y="1519300"/>
            <a:ext cx="3090600" cy="3090600"/>
          </a:xfrm>
          <a:prstGeom prst="rect">
            <a:avLst/>
          </a:prstGeom>
          <a:noFill/>
          <a:ln>
            <a:noFill/>
          </a:ln>
        </p:spPr>
      </p:sp>
      <p:sp>
        <p:nvSpPr>
          <p:cNvPr id="36" name="Google Shape;36;g3c440e25370_0_40"/>
          <p:cNvSpPr txBox="1">
            <a:spLocks noGrp="1"/>
          </p:cNvSpPr>
          <p:nvPr>
            <p:ph type="title"/>
          </p:nvPr>
        </p:nvSpPr>
        <p:spPr>
          <a:xfrm>
            <a:off x="507450" y="331400"/>
            <a:ext cx="8129100" cy="796200"/>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SzPts val="4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g3c440e25370_0_40"/>
          <p:cNvSpPr txBox="1">
            <a:spLocks noGrp="1"/>
          </p:cNvSpPr>
          <p:nvPr>
            <p:ph type="body" idx="1"/>
          </p:nvPr>
        </p:nvSpPr>
        <p:spPr>
          <a:xfrm>
            <a:off x="507456" y="1519301"/>
            <a:ext cx="4782300" cy="3090600"/>
          </a:xfrm>
          <a:prstGeom prst="rect">
            <a:avLst/>
          </a:prstGeom>
          <a:noFill/>
          <a:ln>
            <a:noFill/>
          </a:ln>
        </p:spPr>
        <p:txBody>
          <a:bodyPr spcFirstLastPara="1" wrap="square" lIns="0" tIns="0" rIns="0" bIns="0" anchor="t" anchorCtr="0">
            <a:normAutofit/>
          </a:bodyPr>
          <a:lstStyle>
            <a:lvl1pPr marL="457200" lvl="0" indent="-361950" algn="l">
              <a:lnSpc>
                <a:spcPct val="100000"/>
              </a:lnSpc>
              <a:spcBef>
                <a:spcPts val="600"/>
              </a:spcBef>
              <a:spcAft>
                <a:spcPts val="0"/>
              </a:spcAft>
              <a:buSzPts val="2100"/>
              <a:buChar char="◆"/>
              <a:defRPr/>
            </a:lvl1pPr>
            <a:lvl2pPr marL="914400" lvl="1" indent="-393700" algn="l">
              <a:lnSpc>
                <a:spcPct val="100000"/>
              </a:lnSpc>
              <a:spcBef>
                <a:spcPts val="520"/>
              </a:spcBef>
              <a:spcAft>
                <a:spcPts val="0"/>
              </a:spcAft>
              <a:buSzPts val="2600"/>
              <a:buChar char="⬥"/>
              <a:defRPr/>
            </a:lvl2pPr>
            <a:lvl3pPr marL="1371600" lvl="2" indent="-381000" algn="l">
              <a:lnSpc>
                <a:spcPct val="100000"/>
              </a:lnSpc>
              <a:spcBef>
                <a:spcPts val="480"/>
              </a:spcBef>
              <a:spcAft>
                <a:spcPts val="0"/>
              </a:spcAft>
              <a:buSzPts val="2400"/>
              <a:buChar char="⬥"/>
              <a:defRPr/>
            </a:lvl3pPr>
            <a:lvl4pPr marL="1828800" lvl="3" indent="-368300" algn="l">
              <a:lnSpc>
                <a:spcPct val="100000"/>
              </a:lnSpc>
              <a:spcBef>
                <a:spcPts val="440"/>
              </a:spcBef>
              <a:spcAft>
                <a:spcPts val="0"/>
              </a:spcAft>
              <a:buSzPts val="2200"/>
              <a:buChar char="⬥"/>
              <a:defRPr/>
            </a:lvl4pPr>
            <a:lvl5pPr marL="2286000" lvl="4" indent="-355600" algn="l">
              <a:lnSpc>
                <a:spcPct val="100000"/>
              </a:lnSpc>
              <a:spcBef>
                <a:spcPts val="400"/>
              </a:spcBef>
              <a:spcAft>
                <a:spcPts val="0"/>
              </a:spcAft>
              <a:buSzPts val="2000"/>
              <a:buChar char="⬥"/>
              <a:defRPr/>
            </a:lvl5pPr>
            <a:lvl6pPr marL="2743200" lvl="5" indent="-342900" algn="l">
              <a:lnSpc>
                <a:spcPct val="100000"/>
              </a:lnSpc>
              <a:spcBef>
                <a:spcPts val="360"/>
              </a:spcBef>
              <a:spcAft>
                <a:spcPts val="0"/>
              </a:spcAft>
              <a:buSzPts val="1800"/>
              <a:buChar char="⬥"/>
              <a:defRPr/>
            </a:lvl6pPr>
            <a:lvl7pPr marL="3200400" lvl="6" indent="-330200" algn="l">
              <a:lnSpc>
                <a:spcPct val="100000"/>
              </a:lnSpc>
              <a:spcBef>
                <a:spcPts val="320"/>
              </a:spcBef>
              <a:spcAft>
                <a:spcPts val="0"/>
              </a:spcAft>
              <a:buSzPts val="1600"/>
              <a:buChar char="⬥"/>
              <a:defRPr/>
            </a:lvl7pPr>
            <a:lvl8pPr marL="3657600" lvl="7" indent="-317500" algn="l">
              <a:lnSpc>
                <a:spcPct val="100000"/>
              </a:lnSpc>
              <a:spcBef>
                <a:spcPts val="280"/>
              </a:spcBef>
              <a:spcAft>
                <a:spcPts val="0"/>
              </a:spcAft>
              <a:buSzPts val="1400"/>
              <a:buChar char="●"/>
              <a:defRPr/>
            </a:lvl8pPr>
            <a:lvl9pPr marL="4114800" lvl="8" indent="-317500" algn="l">
              <a:lnSpc>
                <a:spcPct val="100000"/>
              </a:lnSpc>
              <a:spcBef>
                <a:spcPts val="280"/>
              </a:spcBef>
              <a:spcAft>
                <a:spcPts val="0"/>
              </a:spcAft>
              <a:buSzPts val="14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8"/>
        <p:cNvGrpSpPr/>
        <p:nvPr/>
      </p:nvGrpSpPr>
      <p:grpSpPr>
        <a:xfrm>
          <a:off x="0" y="0"/>
          <a:ext cx="0" cy="0"/>
          <a:chOff x="0" y="0"/>
          <a:chExt cx="0" cy="0"/>
        </a:xfrm>
      </p:grpSpPr>
      <p:sp>
        <p:nvSpPr>
          <p:cNvPr id="39" name="Google Shape;39;p17"/>
          <p:cNvSpPr txBox="1">
            <a:spLocks noGrp="1"/>
          </p:cNvSpPr>
          <p:nvPr>
            <p:ph type="dt" idx="10"/>
          </p:nvPr>
        </p:nvSpPr>
        <p:spPr>
          <a:xfrm>
            <a:off x="457200" y="6356350"/>
            <a:ext cx="1981200" cy="365125"/>
          </a:xfrm>
          <a:prstGeom prst="rect">
            <a:avLst/>
          </a:prstGeom>
          <a:noFill/>
          <a:ln>
            <a:noFill/>
          </a:ln>
        </p:spPr>
        <p:txBody>
          <a:bodyPr spcFirstLastPara="1" wrap="square" lIns="91425" tIns="45700" rIns="91425" bIns="45700" anchor="b"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17"/>
          <p:cNvSpPr txBox="1">
            <a:spLocks noGrp="1"/>
          </p:cNvSpPr>
          <p:nvPr>
            <p:ph type="ftr" idx="11"/>
          </p:nvPr>
        </p:nvSpPr>
        <p:spPr>
          <a:xfrm>
            <a:off x="2438400" y="6356350"/>
            <a:ext cx="2895600" cy="365125"/>
          </a:xfrm>
          <a:prstGeom prst="rect">
            <a:avLst/>
          </a:prstGeom>
          <a:noFill/>
          <a:ln>
            <a:noFill/>
          </a:ln>
        </p:spPr>
        <p:txBody>
          <a:bodyPr spcFirstLastPara="1" wrap="square" lIns="0" tIns="45700" rIns="91425" bIns="4570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17"/>
          <p:cNvSpPr txBox="1">
            <a:spLocks noGrp="1"/>
          </p:cNvSpPr>
          <p:nvPr>
            <p:ph type="sldNum" idx="12"/>
          </p:nvPr>
        </p:nvSpPr>
        <p:spPr>
          <a:xfrm>
            <a:off x="8153400" y="6356350"/>
            <a:ext cx="533400" cy="365125"/>
          </a:xfrm>
          <a:prstGeom prst="rect">
            <a:avLst/>
          </a:prstGeom>
          <a:noFill/>
          <a:ln>
            <a:noFill/>
          </a:ln>
        </p:spPr>
        <p:txBody>
          <a:bodyPr spcFirstLastPara="1" wrap="square" lIns="91425" tIns="45700" rIns="0" bIns="45700" anchor="b"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rgbClr val="B9B692"/>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rgbClr val="B9B692"/>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rgbClr val="B9B692"/>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rgbClr val="B9B692"/>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rgbClr val="B9B692"/>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rgbClr val="B9B692"/>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rgbClr val="B9B692"/>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rgbClr val="B9B692"/>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rgbClr val="B9B692"/>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slow">
    <p:wipe dir="d"/>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Generated Slide 1_1_1_TITLEANDBULLETS_F">
  <p:cSld name="TITLE_AND_BODY_2_1_1_1_1_1_1_1_1">
    <p:spTree>
      <p:nvGrpSpPr>
        <p:cNvPr id="1" name="Shape 42"/>
        <p:cNvGrpSpPr/>
        <p:nvPr/>
      </p:nvGrpSpPr>
      <p:grpSpPr>
        <a:xfrm>
          <a:off x="0" y="0"/>
          <a:ext cx="0" cy="0"/>
          <a:chOff x="0" y="0"/>
          <a:chExt cx="0" cy="0"/>
        </a:xfrm>
      </p:grpSpPr>
      <p:sp>
        <p:nvSpPr>
          <p:cNvPr id="43" name="Google Shape;43;g3c21a94f081_0_32"/>
          <p:cNvSpPr txBox="1">
            <a:spLocks noGrp="1"/>
          </p:cNvSpPr>
          <p:nvPr>
            <p:ph type="title"/>
          </p:nvPr>
        </p:nvSpPr>
        <p:spPr>
          <a:xfrm>
            <a:off x="350350" y="226400"/>
            <a:ext cx="3505500" cy="10944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4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g3c21a94f081_0_32"/>
          <p:cNvSpPr txBox="1">
            <a:spLocks noGrp="1"/>
          </p:cNvSpPr>
          <p:nvPr>
            <p:ph type="body" idx="1"/>
          </p:nvPr>
        </p:nvSpPr>
        <p:spPr>
          <a:xfrm>
            <a:off x="350350" y="1598500"/>
            <a:ext cx="3505500" cy="3318600"/>
          </a:xfrm>
          <a:prstGeom prst="rect">
            <a:avLst/>
          </a:prstGeom>
          <a:noFill/>
          <a:ln>
            <a:noFill/>
          </a:ln>
        </p:spPr>
        <p:txBody>
          <a:bodyPr spcFirstLastPara="1" wrap="square" lIns="0" tIns="0" rIns="0" bIns="0" anchor="t" anchorCtr="0">
            <a:normAutofit/>
          </a:bodyPr>
          <a:lstStyle>
            <a:lvl1pPr marL="457200" lvl="0" indent="-361950" algn="l">
              <a:lnSpc>
                <a:spcPct val="100000"/>
              </a:lnSpc>
              <a:spcBef>
                <a:spcPts val="600"/>
              </a:spcBef>
              <a:spcAft>
                <a:spcPts val="0"/>
              </a:spcAft>
              <a:buSzPts val="2100"/>
              <a:buChar char="◆"/>
              <a:defRPr/>
            </a:lvl1pPr>
            <a:lvl2pPr marL="914400" lvl="1" indent="-393700" algn="l">
              <a:lnSpc>
                <a:spcPct val="100000"/>
              </a:lnSpc>
              <a:spcBef>
                <a:spcPts val="520"/>
              </a:spcBef>
              <a:spcAft>
                <a:spcPts val="0"/>
              </a:spcAft>
              <a:buSzPts val="2600"/>
              <a:buChar char="⬥"/>
              <a:defRPr/>
            </a:lvl2pPr>
            <a:lvl3pPr marL="1371600" lvl="2" indent="-381000" algn="l">
              <a:lnSpc>
                <a:spcPct val="100000"/>
              </a:lnSpc>
              <a:spcBef>
                <a:spcPts val="480"/>
              </a:spcBef>
              <a:spcAft>
                <a:spcPts val="0"/>
              </a:spcAft>
              <a:buSzPts val="2400"/>
              <a:buChar char="⬥"/>
              <a:defRPr/>
            </a:lvl3pPr>
            <a:lvl4pPr marL="1828800" lvl="3" indent="-368300" algn="l">
              <a:lnSpc>
                <a:spcPct val="100000"/>
              </a:lnSpc>
              <a:spcBef>
                <a:spcPts val="440"/>
              </a:spcBef>
              <a:spcAft>
                <a:spcPts val="0"/>
              </a:spcAft>
              <a:buSzPts val="2200"/>
              <a:buChar char="⬥"/>
              <a:defRPr/>
            </a:lvl4pPr>
            <a:lvl5pPr marL="2286000" lvl="4" indent="-355600" algn="l">
              <a:lnSpc>
                <a:spcPct val="100000"/>
              </a:lnSpc>
              <a:spcBef>
                <a:spcPts val="400"/>
              </a:spcBef>
              <a:spcAft>
                <a:spcPts val="0"/>
              </a:spcAft>
              <a:buSzPts val="2000"/>
              <a:buChar char="⬥"/>
              <a:defRPr/>
            </a:lvl5pPr>
            <a:lvl6pPr marL="2743200" lvl="5" indent="-342900" algn="l">
              <a:lnSpc>
                <a:spcPct val="100000"/>
              </a:lnSpc>
              <a:spcBef>
                <a:spcPts val="360"/>
              </a:spcBef>
              <a:spcAft>
                <a:spcPts val="0"/>
              </a:spcAft>
              <a:buSzPts val="1800"/>
              <a:buChar char="⬥"/>
              <a:defRPr/>
            </a:lvl6pPr>
            <a:lvl7pPr marL="3200400" lvl="6" indent="-330200" algn="l">
              <a:lnSpc>
                <a:spcPct val="100000"/>
              </a:lnSpc>
              <a:spcBef>
                <a:spcPts val="320"/>
              </a:spcBef>
              <a:spcAft>
                <a:spcPts val="0"/>
              </a:spcAft>
              <a:buSzPts val="1600"/>
              <a:buChar char="⬥"/>
              <a:defRPr/>
            </a:lvl7pPr>
            <a:lvl8pPr marL="3657600" lvl="7" indent="-317500" algn="l">
              <a:lnSpc>
                <a:spcPct val="100000"/>
              </a:lnSpc>
              <a:spcBef>
                <a:spcPts val="280"/>
              </a:spcBef>
              <a:spcAft>
                <a:spcPts val="0"/>
              </a:spcAft>
              <a:buSzPts val="1400"/>
              <a:buChar char="●"/>
              <a:defRPr/>
            </a:lvl8pPr>
            <a:lvl9pPr marL="4114800" lvl="8" indent="-317500" algn="l">
              <a:lnSpc>
                <a:spcPct val="100000"/>
              </a:lnSpc>
              <a:spcBef>
                <a:spcPts val="280"/>
              </a:spcBef>
              <a:spcAft>
                <a:spcPts val="0"/>
              </a:spcAft>
              <a:buSzPts val="1400"/>
              <a:buChar char="●"/>
              <a:defRPr/>
            </a:lvl9pPr>
          </a:lstStyle>
          <a:p>
            <a:endParaRPr/>
          </a:p>
        </p:txBody>
      </p:sp>
      <p:sp>
        <p:nvSpPr>
          <p:cNvPr id="45" name="Google Shape;45;g3c21a94f081_0_32"/>
          <p:cNvSpPr>
            <a:spLocks noGrp="1"/>
          </p:cNvSpPr>
          <p:nvPr>
            <p:ph type="pic" idx="2"/>
          </p:nvPr>
        </p:nvSpPr>
        <p:spPr>
          <a:xfrm>
            <a:off x="4101622" y="226350"/>
            <a:ext cx="4690800" cy="4690800"/>
          </a:xfrm>
          <a:prstGeom prst="rect">
            <a:avLst/>
          </a:prstGeom>
          <a:noFill/>
          <a:ln>
            <a:no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46"/>
        <p:cNvGrpSpPr/>
        <p:nvPr/>
      </p:nvGrpSpPr>
      <p:grpSpPr>
        <a:xfrm>
          <a:off x="0" y="0"/>
          <a:ext cx="0" cy="0"/>
          <a:chOff x="0" y="0"/>
          <a:chExt cx="0" cy="0"/>
        </a:xfrm>
      </p:grpSpPr>
      <p:sp>
        <p:nvSpPr>
          <p:cNvPr id="47" name="Google Shape;47;p18"/>
          <p:cNvSpPr/>
          <p:nvPr/>
        </p:nvSpPr>
        <p:spPr>
          <a:xfrm rot="10800000">
            <a:off x="1" y="1520731"/>
            <a:ext cx="9144000" cy="3435579"/>
          </a:xfrm>
          <a:custGeom>
            <a:avLst/>
            <a:gdLst/>
            <a:ahLst/>
            <a:cxnLst/>
            <a:rect l="l" t="t" r="r" b="b"/>
            <a:pathLst>
              <a:path w="21600" h="19794" extrusionOk="0">
                <a:moveTo>
                  <a:pt x="0" y="0"/>
                </a:moveTo>
                <a:lnTo>
                  <a:pt x="21600" y="0"/>
                </a:lnTo>
                <a:lnTo>
                  <a:pt x="21600" y="17322"/>
                </a:lnTo>
                <a:cubicBezTo>
                  <a:pt x="10800" y="17322"/>
                  <a:pt x="7466" y="25350"/>
                  <a:pt x="0" y="19794"/>
                </a:cubicBezTo>
                <a:lnTo>
                  <a:pt x="0" y="0"/>
                </a:lnTo>
                <a:close/>
              </a:path>
            </a:pathLst>
          </a:custGeom>
          <a:gradFill>
            <a:gsLst>
              <a:gs pos="0">
                <a:srgbClr val="78AE00">
                  <a:alpha val="0"/>
                </a:srgbClr>
              </a:gs>
              <a:gs pos="35000">
                <a:srgbClr val="78AE00">
                  <a:alpha val="0"/>
                </a:srgbClr>
              </a:gs>
              <a:gs pos="100000">
                <a:srgbClr val="F1F1C9">
                  <a:alpha val="29019"/>
                </a:srgbClr>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orbel"/>
              <a:ea typeface="Corbel"/>
              <a:cs typeface="Corbel"/>
              <a:sym typeface="Corbel"/>
            </a:endParaRPr>
          </a:p>
        </p:txBody>
      </p:sp>
      <p:sp>
        <p:nvSpPr>
          <p:cNvPr id="48" name="Google Shape;48;p18"/>
          <p:cNvSpPr txBox="1">
            <a:spLocks noGrp="1"/>
          </p:cNvSpPr>
          <p:nvPr>
            <p:ph type="ctrTitle"/>
          </p:nvPr>
        </p:nvSpPr>
        <p:spPr>
          <a:xfrm>
            <a:off x="502920" y="2775745"/>
            <a:ext cx="8229600" cy="2167128"/>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Clr>
                <a:srgbClr val="FFFFA1"/>
              </a:buClr>
              <a:buSzPts val="5000"/>
              <a:buFont typeface="Corbel"/>
              <a:buNone/>
              <a:defRPr sz="50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18"/>
          <p:cNvSpPr txBox="1">
            <a:spLocks noGrp="1"/>
          </p:cNvSpPr>
          <p:nvPr>
            <p:ph type="subTitle" idx="1"/>
          </p:nvPr>
        </p:nvSpPr>
        <p:spPr>
          <a:xfrm>
            <a:off x="500064" y="1559720"/>
            <a:ext cx="5105400" cy="1219200"/>
          </a:xfrm>
          <a:prstGeom prst="rect">
            <a:avLst/>
          </a:prstGeom>
          <a:noFill/>
          <a:ln>
            <a:noFill/>
          </a:ln>
        </p:spPr>
        <p:txBody>
          <a:bodyPr spcFirstLastPara="1" wrap="square" lIns="0" tIns="0" rIns="0" bIns="0" anchor="b" anchorCtr="0">
            <a:normAutofit/>
          </a:bodyPr>
          <a:lstStyle>
            <a:lvl1pPr lvl="0" algn="l">
              <a:lnSpc>
                <a:spcPct val="100000"/>
              </a:lnSpc>
              <a:spcBef>
                <a:spcPts val="380"/>
              </a:spcBef>
              <a:spcAft>
                <a:spcPts val="0"/>
              </a:spcAft>
              <a:buSzPts val="1330"/>
              <a:buNone/>
              <a:defRPr sz="1900">
                <a:solidFill>
                  <a:schemeClr val="lt1"/>
                </a:solidFill>
              </a:defRPr>
            </a:lvl1pPr>
            <a:lvl2pPr lvl="1" algn="ctr">
              <a:lnSpc>
                <a:spcPct val="100000"/>
              </a:lnSpc>
              <a:spcBef>
                <a:spcPts val="360"/>
              </a:spcBef>
              <a:spcAft>
                <a:spcPts val="0"/>
              </a:spcAft>
              <a:buSzPts val="1800"/>
              <a:buNone/>
              <a:defRPr/>
            </a:lvl2pPr>
            <a:lvl3pPr lvl="2" algn="ctr">
              <a:lnSpc>
                <a:spcPct val="100000"/>
              </a:lnSpc>
              <a:spcBef>
                <a:spcPts val="360"/>
              </a:spcBef>
              <a:spcAft>
                <a:spcPts val="0"/>
              </a:spcAft>
              <a:buSzPts val="1800"/>
              <a:buNone/>
              <a:defRPr/>
            </a:lvl3pPr>
            <a:lvl4pPr lvl="3" algn="ctr">
              <a:lnSpc>
                <a:spcPct val="100000"/>
              </a:lnSpc>
              <a:spcBef>
                <a:spcPts val="360"/>
              </a:spcBef>
              <a:spcAft>
                <a:spcPts val="0"/>
              </a:spcAft>
              <a:buSzPts val="1800"/>
              <a:buNone/>
              <a:defRPr/>
            </a:lvl4pPr>
            <a:lvl5pPr lvl="4" algn="ctr">
              <a:lnSpc>
                <a:spcPct val="100000"/>
              </a:lnSpc>
              <a:spcBef>
                <a:spcPts val="360"/>
              </a:spcBef>
              <a:spcAft>
                <a:spcPts val="0"/>
              </a:spcAft>
              <a:buSzPts val="1800"/>
              <a:buNone/>
              <a:defRPr/>
            </a:lvl5pPr>
            <a:lvl6pPr lvl="5" algn="ctr">
              <a:lnSpc>
                <a:spcPct val="100000"/>
              </a:lnSpc>
              <a:spcBef>
                <a:spcPts val="360"/>
              </a:spcBef>
              <a:spcAft>
                <a:spcPts val="0"/>
              </a:spcAft>
              <a:buSzPts val="1800"/>
              <a:buNone/>
              <a:defRPr/>
            </a:lvl6pPr>
            <a:lvl7pPr lvl="6" algn="ctr">
              <a:lnSpc>
                <a:spcPct val="100000"/>
              </a:lnSpc>
              <a:spcBef>
                <a:spcPts val="360"/>
              </a:spcBef>
              <a:spcAft>
                <a:spcPts val="0"/>
              </a:spcAft>
              <a:buSzPts val="1800"/>
              <a:buNone/>
              <a:defRPr/>
            </a:lvl7pPr>
            <a:lvl8pPr lvl="7" algn="ctr">
              <a:lnSpc>
                <a:spcPct val="100000"/>
              </a:lnSpc>
              <a:spcBef>
                <a:spcPts val="360"/>
              </a:spcBef>
              <a:spcAft>
                <a:spcPts val="0"/>
              </a:spcAft>
              <a:buSzPts val="1800"/>
              <a:buNone/>
              <a:defRPr/>
            </a:lvl8pPr>
            <a:lvl9pPr lvl="8" algn="ctr">
              <a:lnSpc>
                <a:spcPct val="100000"/>
              </a:lnSpc>
              <a:spcBef>
                <a:spcPts val="360"/>
              </a:spcBef>
              <a:spcAft>
                <a:spcPts val="0"/>
              </a:spcAft>
              <a:buSzPts val="1800"/>
              <a:buNone/>
              <a:defRPr/>
            </a:lvl9pPr>
          </a:lstStyle>
          <a:p>
            <a:endParaRPr/>
          </a:p>
        </p:txBody>
      </p:sp>
      <p:sp>
        <p:nvSpPr>
          <p:cNvPr id="50" name="Google Shape;50;p18"/>
          <p:cNvSpPr txBox="1">
            <a:spLocks noGrp="1"/>
          </p:cNvSpPr>
          <p:nvPr>
            <p:ph type="dt" idx="10"/>
          </p:nvPr>
        </p:nvSpPr>
        <p:spPr>
          <a:xfrm>
            <a:off x="457200" y="6356350"/>
            <a:ext cx="1981200" cy="365125"/>
          </a:xfrm>
          <a:prstGeom prst="rect">
            <a:avLst/>
          </a:prstGeom>
          <a:noFill/>
          <a:ln>
            <a:noFill/>
          </a:ln>
        </p:spPr>
        <p:txBody>
          <a:bodyPr spcFirstLastPara="1" wrap="square" lIns="91425" tIns="45700" rIns="91425" bIns="45700" anchor="b"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18"/>
          <p:cNvSpPr txBox="1">
            <a:spLocks noGrp="1"/>
          </p:cNvSpPr>
          <p:nvPr>
            <p:ph type="ftr" idx="11"/>
          </p:nvPr>
        </p:nvSpPr>
        <p:spPr>
          <a:xfrm>
            <a:off x="2438400" y="6356350"/>
            <a:ext cx="2895600" cy="365125"/>
          </a:xfrm>
          <a:prstGeom prst="rect">
            <a:avLst/>
          </a:prstGeom>
          <a:noFill/>
          <a:ln>
            <a:noFill/>
          </a:ln>
        </p:spPr>
        <p:txBody>
          <a:bodyPr spcFirstLastPara="1" wrap="square" lIns="0" tIns="45700" rIns="91425" bIns="4570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18"/>
          <p:cNvSpPr txBox="1">
            <a:spLocks noGrp="1"/>
          </p:cNvSpPr>
          <p:nvPr>
            <p:ph type="sldNum" idx="12"/>
          </p:nvPr>
        </p:nvSpPr>
        <p:spPr>
          <a:xfrm>
            <a:off x="8153400" y="6356350"/>
            <a:ext cx="533400" cy="365125"/>
          </a:xfrm>
          <a:prstGeom prst="rect">
            <a:avLst/>
          </a:prstGeom>
          <a:noFill/>
          <a:ln>
            <a:noFill/>
          </a:ln>
        </p:spPr>
        <p:txBody>
          <a:bodyPr spcFirstLastPara="1" wrap="square" lIns="91425" tIns="45700" rIns="0" bIns="45700" anchor="b"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rgbClr val="B9B692"/>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rgbClr val="B9B692"/>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rgbClr val="B9B692"/>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rgbClr val="B9B692"/>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rgbClr val="B9B692"/>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rgbClr val="B9B692"/>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rgbClr val="B9B692"/>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rgbClr val="B9B692"/>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rgbClr val="B9B692"/>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slow">
    <p:wipe dir="d"/>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3"/>
        <p:cNvGrpSpPr/>
        <p:nvPr/>
      </p:nvGrpSpPr>
      <p:grpSpPr>
        <a:xfrm>
          <a:off x="0" y="0"/>
          <a:ext cx="0" cy="0"/>
          <a:chOff x="0" y="0"/>
          <a:chExt cx="0" cy="0"/>
        </a:xfrm>
      </p:grpSpPr>
      <p:sp>
        <p:nvSpPr>
          <p:cNvPr id="54" name="Google Shape;54;p19"/>
          <p:cNvSpPr txBox="1">
            <a:spLocks noGrp="1"/>
          </p:cNvSpPr>
          <p:nvPr>
            <p:ph type="title"/>
          </p:nvPr>
        </p:nvSpPr>
        <p:spPr>
          <a:xfrm>
            <a:off x="722376" y="990600"/>
            <a:ext cx="7772400" cy="1362456"/>
          </a:xfrm>
          <a:prstGeom prst="rect">
            <a:avLst/>
          </a:prstGeom>
          <a:noFill/>
          <a:ln>
            <a:noFill/>
          </a:ln>
        </p:spPr>
        <p:txBody>
          <a:bodyPr spcFirstLastPara="1" wrap="square" lIns="0" tIns="9125" rIns="0" bIns="9125" anchor="b" anchorCtr="0">
            <a:noAutofit/>
          </a:bodyPr>
          <a:lstStyle>
            <a:lvl1pPr lvl="0" algn="l">
              <a:lnSpc>
                <a:spcPct val="100000"/>
              </a:lnSpc>
              <a:spcBef>
                <a:spcPts val="0"/>
              </a:spcBef>
              <a:spcAft>
                <a:spcPts val="0"/>
              </a:spcAft>
              <a:buClr>
                <a:srgbClr val="FFFFA1"/>
              </a:buClr>
              <a:buSzPts val="4800"/>
              <a:buFont typeface="Corbel"/>
              <a:buNone/>
              <a:defRPr sz="48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19"/>
          <p:cNvSpPr txBox="1">
            <a:spLocks noGrp="1"/>
          </p:cNvSpPr>
          <p:nvPr>
            <p:ph type="body" idx="1"/>
          </p:nvPr>
        </p:nvSpPr>
        <p:spPr>
          <a:xfrm>
            <a:off x="722313" y="2352677"/>
            <a:ext cx="7772400" cy="1509712"/>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400"/>
              </a:spcBef>
              <a:spcAft>
                <a:spcPts val="0"/>
              </a:spcAft>
              <a:buSzPts val="1400"/>
              <a:buNone/>
              <a:defRPr sz="2000">
                <a:solidFill>
                  <a:schemeClr val="lt1"/>
                </a:solidFill>
              </a:defRPr>
            </a:lvl1pPr>
            <a:lvl2pPr marL="914400" lvl="1" indent="-228600" algn="l">
              <a:lnSpc>
                <a:spcPct val="100000"/>
              </a:lnSpc>
              <a:spcBef>
                <a:spcPts val="360"/>
              </a:spcBef>
              <a:spcAft>
                <a:spcPts val="0"/>
              </a:spcAft>
              <a:buSzPts val="1800"/>
              <a:buNone/>
              <a:defRPr sz="1800">
                <a:solidFill>
                  <a:schemeClr val="lt1"/>
                </a:solidFill>
              </a:defRPr>
            </a:lvl2pPr>
            <a:lvl3pPr marL="1371600" lvl="2" indent="-228600" algn="l">
              <a:lnSpc>
                <a:spcPct val="100000"/>
              </a:lnSpc>
              <a:spcBef>
                <a:spcPts val="320"/>
              </a:spcBef>
              <a:spcAft>
                <a:spcPts val="0"/>
              </a:spcAft>
              <a:buSzPts val="1600"/>
              <a:buNone/>
              <a:defRPr sz="1600">
                <a:solidFill>
                  <a:schemeClr val="lt1"/>
                </a:solidFill>
              </a:defRPr>
            </a:lvl3pPr>
            <a:lvl4pPr marL="1828800" lvl="3" indent="-228600" algn="l">
              <a:lnSpc>
                <a:spcPct val="100000"/>
              </a:lnSpc>
              <a:spcBef>
                <a:spcPts val="280"/>
              </a:spcBef>
              <a:spcAft>
                <a:spcPts val="0"/>
              </a:spcAft>
              <a:buSzPts val="1400"/>
              <a:buNone/>
              <a:defRPr sz="1400">
                <a:solidFill>
                  <a:schemeClr val="lt1"/>
                </a:solidFill>
              </a:defRPr>
            </a:lvl4pPr>
            <a:lvl5pPr marL="2286000" lvl="4" indent="-228600" algn="l">
              <a:lnSpc>
                <a:spcPct val="100000"/>
              </a:lnSpc>
              <a:spcBef>
                <a:spcPts val="280"/>
              </a:spcBef>
              <a:spcAft>
                <a:spcPts val="0"/>
              </a:spcAft>
              <a:buSzPts val="1400"/>
              <a:buNone/>
              <a:defRPr sz="1400">
                <a:solidFill>
                  <a:schemeClr val="lt1"/>
                </a:solidFill>
              </a:defRPr>
            </a:lvl5pPr>
            <a:lvl6pPr marL="2743200" lvl="5" indent="-342900" algn="l">
              <a:lnSpc>
                <a:spcPct val="100000"/>
              </a:lnSpc>
              <a:spcBef>
                <a:spcPts val="360"/>
              </a:spcBef>
              <a:spcAft>
                <a:spcPts val="0"/>
              </a:spcAft>
              <a:buSzPts val="1800"/>
              <a:buChar char="⬥"/>
              <a:defRPr/>
            </a:lvl6pPr>
            <a:lvl7pPr marL="3200400" lvl="6" indent="-342900" algn="l">
              <a:lnSpc>
                <a:spcPct val="100000"/>
              </a:lnSpc>
              <a:spcBef>
                <a:spcPts val="360"/>
              </a:spcBef>
              <a:spcAft>
                <a:spcPts val="0"/>
              </a:spcAft>
              <a:buSzPts val="180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
        <p:nvSpPr>
          <p:cNvPr id="56" name="Google Shape;56;p19"/>
          <p:cNvSpPr txBox="1">
            <a:spLocks noGrp="1"/>
          </p:cNvSpPr>
          <p:nvPr>
            <p:ph type="dt" idx="10"/>
          </p:nvPr>
        </p:nvSpPr>
        <p:spPr>
          <a:xfrm>
            <a:off x="457200" y="6356350"/>
            <a:ext cx="1981200" cy="365125"/>
          </a:xfrm>
          <a:prstGeom prst="rect">
            <a:avLst/>
          </a:prstGeom>
          <a:noFill/>
          <a:ln>
            <a:noFill/>
          </a:ln>
        </p:spPr>
        <p:txBody>
          <a:bodyPr spcFirstLastPara="1" wrap="square" lIns="91425" tIns="45700" rIns="91425" bIns="45700" anchor="b"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19"/>
          <p:cNvSpPr txBox="1">
            <a:spLocks noGrp="1"/>
          </p:cNvSpPr>
          <p:nvPr>
            <p:ph type="ftr" idx="11"/>
          </p:nvPr>
        </p:nvSpPr>
        <p:spPr>
          <a:xfrm>
            <a:off x="2438400" y="6356350"/>
            <a:ext cx="2895600" cy="365125"/>
          </a:xfrm>
          <a:prstGeom prst="rect">
            <a:avLst/>
          </a:prstGeom>
          <a:noFill/>
          <a:ln>
            <a:noFill/>
          </a:ln>
        </p:spPr>
        <p:txBody>
          <a:bodyPr spcFirstLastPara="1" wrap="square" lIns="0" tIns="45700" rIns="91425" bIns="4570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19"/>
          <p:cNvSpPr txBox="1">
            <a:spLocks noGrp="1"/>
          </p:cNvSpPr>
          <p:nvPr>
            <p:ph type="sldNum" idx="12"/>
          </p:nvPr>
        </p:nvSpPr>
        <p:spPr>
          <a:xfrm>
            <a:off x="8153400" y="6356350"/>
            <a:ext cx="533400" cy="365125"/>
          </a:xfrm>
          <a:prstGeom prst="rect">
            <a:avLst/>
          </a:prstGeom>
          <a:noFill/>
          <a:ln>
            <a:noFill/>
          </a:ln>
        </p:spPr>
        <p:txBody>
          <a:bodyPr spcFirstLastPara="1" wrap="square" lIns="91425" tIns="45700" rIns="0" bIns="45700" anchor="b"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rgbClr val="B9B692"/>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rgbClr val="B9B692"/>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rgbClr val="B9B692"/>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rgbClr val="B9B692"/>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rgbClr val="B9B692"/>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rgbClr val="B9B692"/>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rgbClr val="B9B692"/>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rgbClr val="B9B692"/>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rgbClr val="B9B692"/>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slow">
    <p:wipe dir="d"/>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59"/>
        <p:cNvGrpSpPr/>
        <p:nvPr/>
      </p:nvGrpSpPr>
      <p:grpSpPr>
        <a:xfrm>
          <a:off x="0" y="0"/>
          <a:ext cx="0" cy="0"/>
          <a:chOff x="0" y="0"/>
          <a:chExt cx="0" cy="0"/>
        </a:xfrm>
      </p:grpSpPr>
      <p:sp>
        <p:nvSpPr>
          <p:cNvPr id="60" name="Google Shape;60;p20"/>
          <p:cNvSpPr txBox="1">
            <a:spLocks noGrp="1"/>
          </p:cNvSpPr>
          <p:nvPr>
            <p:ph type="title"/>
          </p:nvPr>
        </p:nvSpPr>
        <p:spPr>
          <a:xfrm>
            <a:off x="457200" y="914400"/>
            <a:ext cx="8229600" cy="1143000"/>
          </a:xfrm>
          <a:prstGeom prst="rect">
            <a:avLst/>
          </a:prstGeom>
          <a:noFill/>
          <a:ln>
            <a:noFill/>
          </a:ln>
        </p:spPr>
        <p:txBody>
          <a:bodyPr spcFirstLastPara="1" wrap="square" lIns="0" tIns="9125" rIns="0" bIns="9125" anchor="b" anchorCtr="0">
            <a:normAutofit/>
          </a:bodyPr>
          <a:lstStyle>
            <a:lvl1pPr lvl="0" algn="l">
              <a:lnSpc>
                <a:spcPct val="100000"/>
              </a:lnSpc>
              <a:spcBef>
                <a:spcPts val="0"/>
              </a:spcBef>
              <a:spcAft>
                <a:spcPts val="0"/>
              </a:spcAft>
              <a:buClr>
                <a:srgbClr val="FFFFA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20"/>
          <p:cNvSpPr txBox="1">
            <a:spLocks noGrp="1"/>
          </p:cNvSpPr>
          <p:nvPr>
            <p:ph type="body" idx="1"/>
          </p:nvPr>
        </p:nvSpPr>
        <p:spPr>
          <a:xfrm>
            <a:off x="457200" y="2199800"/>
            <a:ext cx="4038600" cy="4160520"/>
          </a:xfrm>
          <a:prstGeom prst="rect">
            <a:avLst/>
          </a:prstGeom>
          <a:noFill/>
          <a:ln>
            <a:noFill/>
          </a:ln>
        </p:spPr>
        <p:txBody>
          <a:bodyPr spcFirstLastPara="1" wrap="square" lIns="91425" tIns="45700" rIns="91425" bIns="45700" anchor="t" anchorCtr="0">
            <a:normAutofit/>
          </a:bodyPr>
          <a:lstStyle>
            <a:lvl1pPr marL="457200" lvl="0" indent="-353060" algn="l">
              <a:lnSpc>
                <a:spcPct val="100000"/>
              </a:lnSpc>
              <a:spcBef>
                <a:spcPts val="560"/>
              </a:spcBef>
              <a:spcAft>
                <a:spcPts val="0"/>
              </a:spcAft>
              <a:buSzPts val="1960"/>
              <a:buChar char="◆"/>
              <a:defRPr sz="2800"/>
            </a:lvl1pPr>
            <a:lvl2pPr marL="914400" lvl="1" indent="-381000" algn="l">
              <a:lnSpc>
                <a:spcPct val="100000"/>
              </a:lnSpc>
              <a:spcBef>
                <a:spcPts val="480"/>
              </a:spcBef>
              <a:spcAft>
                <a:spcPts val="0"/>
              </a:spcAft>
              <a:buSzPts val="2400"/>
              <a:buChar char="⬥"/>
              <a:defRPr sz="2400"/>
            </a:lvl2pPr>
            <a:lvl3pPr marL="1371600" lvl="2" indent="-355600" algn="l">
              <a:lnSpc>
                <a:spcPct val="100000"/>
              </a:lnSpc>
              <a:spcBef>
                <a:spcPts val="400"/>
              </a:spcBef>
              <a:spcAft>
                <a:spcPts val="0"/>
              </a:spcAft>
              <a:buSzPts val="2000"/>
              <a:buChar char="⬥"/>
              <a:defRPr sz="2000"/>
            </a:lvl3pPr>
            <a:lvl4pPr marL="1828800" lvl="3" indent="-342900" algn="l">
              <a:lnSpc>
                <a:spcPct val="100000"/>
              </a:lnSpc>
              <a:spcBef>
                <a:spcPts val="360"/>
              </a:spcBef>
              <a:spcAft>
                <a:spcPts val="0"/>
              </a:spcAft>
              <a:buSzPts val="1800"/>
              <a:buChar char="⬥"/>
              <a:defRPr sz="1800"/>
            </a:lvl4pPr>
            <a:lvl5pPr marL="2286000" lvl="4" indent="-342900" algn="l">
              <a:lnSpc>
                <a:spcPct val="100000"/>
              </a:lnSpc>
              <a:spcBef>
                <a:spcPts val="360"/>
              </a:spcBef>
              <a:spcAft>
                <a:spcPts val="0"/>
              </a:spcAft>
              <a:buSzPts val="1800"/>
              <a:buChar char="⬥"/>
              <a:defRPr sz="1800"/>
            </a:lvl5pPr>
            <a:lvl6pPr marL="2743200" lvl="5" indent="-342900" algn="l">
              <a:lnSpc>
                <a:spcPct val="100000"/>
              </a:lnSpc>
              <a:spcBef>
                <a:spcPts val="360"/>
              </a:spcBef>
              <a:spcAft>
                <a:spcPts val="0"/>
              </a:spcAft>
              <a:buSzPts val="1800"/>
              <a:buChar char="⬥"/>
              <a:defRPr/>
            </a:lvl6pPr>
            <a:lvl7pPr marL="3200400" lvl="6" indent="-342900" algn="l">
              <a:lnSpc>
                <a:spcPct val="100000"/>
              </a:lnSpc>
              <a:spcBef>
                <a:spcPts val="360"/>
              </a:spcBef>
              <a:spcAft>
                <a:spcPts val="0"/>
              </a:spcAft>
              <a:buSzPts val="180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
        <p:nvSpPr>
          <p:cNvPr id="62" name="Google Shape;62;p20"/>
          <p:cNvSpPr txBox="1">
            <a:spLocks noGrp="1"/>
          </p:cNvSpPr>
          <p:nvPr>
            <p:ph type="body" idx="2"/>
          </p:nvPr>
        </p:nvSpPr>
        <p:spPr>
          <a:xfrm>
            <a:off x="4648200" y="2199800"/>
            <a:ext cx="4038600" cy="4160520"/>
          </a:xfrm>
          <a:prstGeom prst="rect">
            <a:avLst/>
          </a:prstGeom>
          <a:noFill/>
          <a:ln>
            <a:noFill/>
          </a:ln>
        </p:spPr>
        <p:txBody>
          <a:bodyPr spcFirstLastPara="1" wrap="square" lIns="91425" tIns="45700" rIns="91425" bIns="45700" anchor="t" anchorCtr="0">
            <a:normAutofit/>
          </a:bodyPr>
          <a:lstStyle>
            <a:lvl1pPr marL="457200" lvl="0" indent="-353060" algn="l">
              <a:lnSpc>
                <a:spcPct val="100000"/>
              </a:lnSpc>
              <a:spcBef>
                <a:spcPts val="560"/>
              </a:spcBef>
              <a:spcAft>
                <a:spcPts val="0"/>
              </a:spcAft>
              <a:buSzPts val="1960"/>
              <a:buChar char="◆"/>
              <a:defRPr sz="2800"/>
            </a:lvl1pPr>
            <a:lvl2pPr marL="914400" lvl="1" indent="-381000" algn="l">
              <a:lnSpc>
                <a:spcPct val="100000"/>
              </a:lnSpc>
              <a:spcBef>
                <a:spcPts val="480"/>
              </a:spcBef>
              <a:spcAft>
                <a:spcPts val="0"/>
              </a:spcAft>
              <a:buSzPts val="2400"/>
              <a:buChar char="⬥"/>
              <a:defRPr sz="2400"/>
            </a:lvl2pPr>
            <a:lvl3pPr marL="1371600" lvl="2" indent="-355600" algn="l">
              <a:lnSpc>
                <a:spcPct val="100000"/>
              </a:lnSpc>
              <a:spcBef>
                <a:spcPts val="400"/>
              </a:spcBef>
              <a:spcAft>
                <a:spcPts val="0"/>
              </a:spcAft>
              <a:buSzPts val="2000"/>
              <a:buChar char="⬥"/>
              <a:defRPr sz="2000"/>
            </a:lvl3pPr>
            <a:lvl4pPr marL="1828800" lvl="3" indent="-342900" algn="l">
              <a:lnSpc>
                <a:spcPct val="100000"/>
              </a:lnSpc>
              <a:spcBef>
                <a:spcPts val="360"/>
              </a:spcBef>
              <a:spcAft>
                <a:spcPts val="0"/>
              </a:spcAft>
              <a:buSzPts val="1800"/>
              <a:buChar char="⬥"/>
              <a:defRPr sz="1800"/>
            </a:lvl4pPr>
            <a:lvl5pPr marL="2286000" lvl="4" indent="-342900" algn="l">
              <a:lnSpc>
                <a:spcPct val="100000"/>
              </a:lnSpc>
              <a:spcBef>
                <a:spcPts val="360"/>
              </a:spcBef>
              <a:spcAft>
                <a:spcPts val="0"/>
              </a:spcAft>
              <a:buSzPts val="1800"/>
              <a:buChar char="⬥"/>
              <a:defRPr sz="1800"/>
            </a:lvl5pPr>
            <a:lvl6pPr marL="2743200" lvl="5" indent="-342900" algn="l">
              <a:lnSpc>
                <a:spcPct val="100000"/>
              </a:lnSpc>
              <a:spcBef>
                <a:spcPts val="360"/>
              </a:spcBef>
              <a:spcAft>
                <a:spcPts val="0"/>
              </a:spcAft>
              <a:buSzPts val="1800"/>
              <a:buChar char="⬥"/>
              <a:defRPr/>
            </a:lvl6pPr>
            <a:lvl7pPr marL="3200400" lvl="6" indent="-342900" algn="l">
              <a:lnSpc>
                <a:spcPct val="100000"/>
              </a:lnSpc>
              <a:spcBef>
                <a:spcPts val="360"/>
              </a:spcBef>
              <a:spcAft>
                <a:spcPts val="0"/>
              </a:spcAft>
              <a:buSzPts val="180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
        <p:nvSpPr>
          <p:cNvPr id="63" name="Google Shape;63;p20"/>
          <p:cNvSpPr txBox="1">
            <a:spLocks noGrp="1"/>
          </p:cNvSpPr>
          <p:nvPr>
            <p:ph type="dt" idx="10"/>
          </p:nvPr>
        </p:nvSpPr>
        <p:spPr>
          <a:xfrm>
            <a:off x="457200" y="6356350"/>
            <a:ext cx="1981200" cy="365125"/>
          </a:xfrm>
          <a:prstGeom prst="rect">
            <a:avLst/>
          </a:prstGeom>
          <a:noFill/>
          <a:ln>
            <a:noFill/>
          </a:ln>
        </p:spPr>
        <p:txBody>
          <a:bodyPr spcFirstLastPara="1" wrap="square" lIns="91425" tIns="45700" rIns="91425" bIns="45700" anchor="b"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20"/>
          <p:cNvSpPr txBox="1">
            <a:spLocks noGrp="1"/>
          </p:cNvSpPr>
          <p:nvPr>
            <p:ph type="ftr" idx="11"/>
          </p:nvPr>
        </p:nvSpPr>
        <p:spPr>
          <a:xfrm>
            <a:off x="2438400" y="6356350"/>
            <a:ext cx="2895600" cy="365125"/>
          </a:xfrm>
          <a:prstGeom prst="rect">
            <a:avLst/>
          </a:prstGeom>
          <a:noFill/>
          <a:ln>
            <a:noFill/>
          </a:ln>
        </p:spPr>
        <p:txBody>
          <a:bodyPr spcFirstLastPara="1" wrap="square" lIns="0" tIns="45700" rIns="91425" bIns="4570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20"/>
          <p:cNvSpPr txBox="1">
            <a:spLocks noGrp="1"/>
          </p:cNvSpPr>
          <p:nvPr>
            <p:ph type="sldNum" idx="12"/>
          </p:nvPr>
        </p:nvSpPr>
        <p:spPr>
          <a:xfrm>
            <a:off x="8153400" y="6356350"/>
            <a:ext cx="533400" cy="365125"/>
          </a:xfrm>
          <a:prstGeom prst="rect">
            <a:avLst/>
          </a:prstGeom>
          <a:noFill/>
          <a:ln>
            <a:noFill/>
          </a:ln>
        </p:spPr>
        <p:txBody>
          <a:bodyPr spcFirstLastPara="1" wrap="square" lIns="91425" tIns="45700" rIns="0" bIns="45700" anchor="b"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rgbClr val="B9B692"/>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rgbClr val="B9B692"/>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rgbClr val="B9B692"/>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rgbClr val="B9B692"/>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rgbClr val="B9B692"/>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rgbClr val="B9B692"/>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rgbClr val="B9B692"/>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rgbClr val="B9B692"/>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rgbClr val="B9B692"/>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slow">
    <p:wipe dir="d"/>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3B4321"/>
        </a:solidFill>
        <a:effectLst/>
      </p:bgPr>
    </p:bg>
    <p:spTree>
      <p:nvGrpSpPr>
        <p:cNvPr id="1" name="Shape 9"/>
        <p:cNvGrpSpPr/>
        <p:nvPr/>
      </p:nvGrpSpPr>
      <p:grpSpPr>
        <a:xfrm>
          <a:off x="0" y="0"/>
          <a:ext cx="0" cy="0"/>
          <a:chOff x="0" y="0"/>
          <a:chExt cx="0" cy="0"/>
        </a:xfrm>
      </p:grpSpPr>
      <p:sp>
        <p:nvSpPr>
          <p:cNvPr id="10" name="Google Shape;10;p14"/>
          <p:cNvSpPr/>
          <p:nvPr/>
        </p:nvSpPr>
        <p:spPr>
          <a:xfrm rot="10800000">
            <a:off x="1" y="1142899"/>
            <a:ext cx="9144000" cy="5562705"/>
          </a:xfrm>
          <a:custGeom>
            <a:avLst/>
            <a:gdLst/>
            <a:ahLst/>
            <a:cxnLst/>
            <a:rect l="l" t="t" r="r" b="b"/>
            <a:pathLst>
              <a:path w="21600" h="20252" extrusionOk="0">
                <a:moveTo>
                  <a:pt x="0" y="0"/>
                </a:moveTo>
                <a:lnTo>
                  <a:pt x="21600" y="0"/>
                </a:lnTo>
                <a:lnTo>
                  <a:pt x="21600" y="17322"/>
                </a:lnTo>
                <a:cubicBezTo>
                  <a:pt x="10800" y="17322"/>
                  <a:pt x="10056" y="24231"/>
                  <a:pt x="0" y="20252"/>
                </a:cubicBezTo>
                <a:lnTo>
                  <a:pt x="0" y="0"/>
                </a:lnTo>
                <a:close/>
              </a:path>
            </a:pathLst>
          </a:custGeom>
          <a:gradFill>
            <a:gsLst>
              <a:gs pos="0">
                <a:srgbClr val="78AE00">
                  <a:alpha val="0"/>
                </a:srgbClr>
              </a:gs>
              <a:gs pos="65000">
                <a:srgbClr val="78AE00">
                  <a:alpha val="0"/>
                </a:srgbClr>
              </a:gs>
              <a:gs pos="100000">
                <a:srgbClr val="D0E288">
                  <a:alpha val="54117"/>
                </a:srgbClr>
              </a:gs>
            </a:gsLst>
            <a:lin ang="48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orbel"/>
              <a:ea typeface="Corbel"/>
              <a:cs typeface="Corbel"/>
              <a:sym typeface="Corbel"/>
            </a:endParaRPr>
          </a:p>
        </p:txBody>
      </p:sp>
      <p:sp>
        <p:nvSpPr>
          <p:cNvPr id="11" name="Google Shape;11;p14"/>
          <p:cNvSpPr/>
          <p:nvPr/>
        </p:nvSpPr>
        <p:spPr>
          <a:xfrm rot="10800000">
            <a:off x="1" y="1341133"/>
            <a:ext cx="9144000" cy="4480425"/>
          </a:xfrm>
          <a:custGeom>
            <a:avLst/>
            <a:gdLst/>
            <a:ahLst/>
            <a:cxnLst/>
            <a:rect l="l" t="t" r="r" b="b"/>
            <a:pathLst>
              <a:path w="21600" h="20032" extrusionOk="0">
                <a:moveTo>
                  <a:pt x="0" y="0"/>
                </a:moveTo>
                <a:lnTo>
                  <a:pt x="21600" y="0"/>
                </a:lnTo>
                <a:lnTo>
                  <a:pt x="21600" y="17322"/>
                </a:lnTo>
                <a:cubicBezTo>
                  <a:pt x="10800" y="17322"/>
                  <a:pt x="8684" y="24776"/>
                  <a:pt x="0" y="20032"/>
                </a:cubicBezTo>
                <a:lnTo>
                  <a:pt x="0" y="0"/>
                </a:lnTo>
                <a:close/>
              </a:path>
            </a:pathLst>
          </a:custGeom>
          <a:gradFill>
            <a:gsLst>
              <a:gs pos="0">
                <a:srgbClr val="78AE00">
                  <a:alpha val="0"/>
                </a:srgbClr>
              </a:gs>
              <a:gs pos="65000">
                <a:srgbClr val="78AE00">
                  <a:alpha val="0"/>
                </a:srgbClr>
              </a:gs>
              <a:gs pos="100000">
                <a:srgbClr val="CDF3A7">
                  <a:alpha val="29019"/>
                </a:srgbClr>
              </a:gs>
            </a:gsLst>
            <a:lin ang="48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orbel"/>
              <a:ea typeface="Corbel"/>
              <a:cs typeface="Corbel"/>
              <a:sym typeface="Corbel"/>
            </a:endParaRPr>
          </a:p>
        </p:txBody>
      </p:sp>
      <p:sp>
        <p:nvSpPr>
          <p:cNvPr id="12" name="Google Shape;12;p14"/>
          <p:cNvSpPr txBox="1">
            <a:spLocks noGrp="1"/>
          </p:cNvSpPr>
          <p:nvPr>
            <p:ph type="title"/>
          </p:nvPr>
        </p:nvSpPr>
        <p:spPr>
          <a:xfrm>
            <a:off x="457200" y="533400"/>
            <a:ext cx="8229600" cy="1524000"/>
          </a:xfrm>
          <a:prstGeom prst="rect">
            <a:avLst/>
          </a:prstGeom>
          <a:noFill/>
          <a:ln>
            <a:noFill/>
          </a:ln>
        </p:spPr>
        <p:txBody>
          <a:bodyPr spcFirstLastPara="1" wrap="square" lIns="0" tIns="9125" rIns="0" bIns="9125" anchor="b" anchorCtr="0">
            <a:normAutofit/>
          </a:bodyPr>
          <a:lstStyle>
            <a:lvl1pPr marR="0" lvl="0" algn="l" rtl="0">
              <a:lnSpc>
                <a:spcPct val="100000"/>
              </a:lnSpc>
              <a:spcBef>
                <a:spcPts val="0"/>
              </a:spcBef>
              <a:spcAft>
                <a:spcPts val="0"/>
              </a:spcAft>
              <a:buClr>
                <a:srgbClr val="FFFFA1"/>
              </a:buClr>
              <a:buSzPts val="4800"/>
              <a:buFont typeface="Corbel"/>
              <a:buNone/>
              <a:defRPr sz="4800" b="1" i="0" u="none" strike="noStrike" cap="none">
                <a:solidFill>
                  <a:srgbClr val="FFFFA1"/>
                </a:solidFill>
                <a:latin typeface="Corbel"/>
                <a:ea typeface="Corbel"/>
                <a:cs typeface="Corbel"/>
                <a:sym typeface="Corbe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3" name="Google Shape;13;p14"/>
          <p:cNvSpPr txBox="1">
            <a:spLocks noGrp="1"/>
          </p:cNvSpPr>
          <p:nvPr>
            <p:ph type="body" idx="1"/>
          </p:nvPr>
        </p:nvSpPr>
        <p:spPr>
          <a:xfrm>
            <a:off x="457200" y="2179637"/>
            <a:ext cx="8229600" cy="4114800"/>
          </a:xfrm>
          <a:prstGeom prst="rect">
            <a:avLst/>
          </a:prstGeom>
          <a:noFill/>
          <a:ln>
            <a:noFill/>
          </a:ln>
        </p:spPr>
        <p:txBody>
          <a:bodyPr spcFirstLastPara="1" wrap="square" lIns="91425" tIns="45700" rIns="91425" bIns="45700" anchor="t" anchorCtr="0">
            <a:normAutofit/>
          </a:bodyPr>
          <a:lstStyle>
            <a:lvl1pPr marL="457200" marR="0" lvl="0" indent="-361950" algn="l" rtl="0">
              <a:lnSpc>
                <a:spcPct val="100000"/>
              </a:lnSpc>
              <a:spcBef>
                <a:spcPts val="600"/>
              </a:spcBef>
              <a:spcAft>
                <a:spcPts val="0"/>
              </a:spcAft>
              <a:buClr>
                <a:schemeClr val="accent1"/>
              </a:buClr>
              <a:buSzPts val="2100"/>
              <a:buFont typeface="Noto Sans Symbols"/>
              <a:buChar char="◆"/>
              <a:defRPr sz="3000" b="0" i="0" u="none" strike="noStrike" cap="none">
                <a:solidFill>
                  <a:schemeClr val="lt1"/>
                </a:solidFill>
                <a:latin typeface="Corbel"/>
                <a:ea typeface="Corbel"/>
                <a:cs typeface="Corbel"/>
                <a:sym typeface="Corbel"/>
              </a:defRPr>
            </a:lvl1pPr>
            <a:lvl2pPr marL="914400" marR="0" lvl="1" indent="-393700" algn="l" rtl="0">
              <a:lnSpc>
                <a:spcPct val="100000"/>
              </a:lnSpc>
              <a:spcBef>
                <a:spcPts val="520"/>
              </a:spcBef>
              <a:spcAft>
                <a:spcPts val="0"/>
              </a:spcAft>
              <a:buClr>
                <a:schemeClr val="accent2"/>
              </a:buClr>
              <a:buSzPts val="2600"/>
              <a:buFont typeface="Noto Sans Symbols"/>
              <a:buChar char="⬥"/>
              <a:defRPr sz="2600" b="0" i="0" u="none" strike="noStrike" cap="none">
                <a:solidFill>
                  <a:schemeClr val="lt1"/>
                </a:solidFill>
                <a:latin typeface="Corbel"/>
                <a:ea typeface="Corbel"/>
                <a:cs typeface="Corbel"/>
                <a:sym typeface="Corbel"/>
              </a:defRPr>
            </a:lvl2pPr>
            <a:lvl3pPr marL="1371600" marR="0" lvl="2" indent="-381000" algn="l" rtl="0">
              <a:lnSpc>
                <a:spcPct val="100000"/>
              </a:lnSpc>
              <a:spcBef>
                <a:spcPts val="480"/>
              </a:spcBef>
              <a:spcAft>
                <a:spcPts val="0"/>
              </a:spcAft>
              <a:buClr>
                <a:schemeClr val="accent3"/>
              </a:buClr>
              <a:buSzPts val="2400"/>
              <a:buFont typeface="Noto Sans Symbols"/>
              <a:buChar char="⬥"/>
              <a:defRPr sz="2400" b="0" i="0" u="none" strike="noStrike" cap="none">
                <a:solidFill>
                  <a:schemeClr val="lt1"/>
                </a:solidFill>
                <a:latin typeface="Corbel"/>
                <a:ea typeface="Corbel"/>
                <a:cs typeface="Corbel"/>
                <a:sym typeface="Corbel"/>
              </a:defRPr>
            </a:lvl3pPr>
            <a:lvl4pPr marL="1828800" marR="0" lvl="3" indent="-368300" algn="l" rtl="0">
              <a:lnSpc>
                <a:spcPct val="100000"/>
              </a:lnSpc>
              <a:spcBef>
                <a:spcPts val="440"/>
              </a:spcBef>
              <a:spcAft>
                <a:spcPts val="0"/>
              </a:spcAft>
              <a:buClr>
                <a:schemeClr val="accent4"/>
              </a:buClr>
              <a:buSzPts val="2200"/>
              <a:buFont typeface="Noto Sans Symbols"/>
              <a:buChar char="⬥"/>
              <a:defRPr sz="2200" b="0" i="0" u="none" strike="noStrike" cap="none">
                <a:solidFill>
                  <a:schemeClr val="lt1"/>
                </a:solidFill>
                <a:latin typeface="Corbel"/>
                <a:ea typeface="Corbel"/>
                <a:cs typeface="Corbel"/>
                <a:sym typeface="Corbel"/>
              </a:defRPr>
            </a:lvl4pPr>
            <a:lvl5pPr marL="2286000" marR="0" lvl="4" indent="-355600" algn="l" rtl="0">
              <a:lnSpc>
                <a:spcPct val="100000"/>
              </a:lnSpc>
              <a:spcBef>
                <a:spcPts val="400"/>
              </a:spcBef>
              <a:spcAft>
                <a:spcPts val="0"/>
              </a:spcAft>
              <a:buClr>
                <a:schemeClr val="accent5"/>
              </a:buClr>
              <a:buSzPts val="2000"/>
              <a:buFont typeface="Noto Sans Symbols"/>
              <a:buChar char="⬥"/>
              <a:defRPr sz="2000" b="0" i="0" u="none" strike="noStrike" cap="none">
                <a:solidFill>
                  <a:schemeClr val="lt1"/>
                </a:solidFill>
                <a:latin typeface="Corbel"/>
                <a:ea typeface="Corbel"/>
                <a:cs typeface="Corbel"/>
                <a:sym typeface="Corbel"/>
              </a:defRPr>
            </a:lvl5pPr>
            <a:lvl6pPr marL="2743200" marR="0" lvl="5" indent="-342900" algn="l" rtl="0">
              <a:lnSpc>
                <a:spcPct val="100000"/>
              </a:lnSpc>
              <a:spcBef>
                <a:spcPts val="360"/>
              </a:spcBef>
              <a:spcAft>
                <a:spcPts val="0"/>
              </a:spcAft>
              <a:buClr>
                <a:schemeClr val="accent6"/>
              </a:buClr>
              <a:buSzPts val="1800"/>
              <a:buFont typeface="Noto Sans Symbols"/>
              <a:buChar char="⬥"/>
              <a:defRPr sz="1800" b="0" i="0" u="none" strike="noStrike" cap="none">
                <a:solidFill>
                  <a:schemeClr val="lt1"/>
                </a:solidFill>
                <a:latin typeface="Corbel"/>
                <a:ea typeface="Corbel"/>
                <a:cs typeface="Corbel"/>
                <a:sym typeface="Corbel"/>
              </a:defRPr>
            </a:lvl6pPr>
            <a:lvl7pPr marL="3200400" marR="0" lvl="6" indent="-330200" algn="l" rtl="0">
              <a:lnSpc>
                <a:spcPct val="100000"/>
              </a:lnSpc>
              <a:spcBef>
                <a:spcPts val="320"/>
              </a:spcBef>
              <a:spcAft>
                <a:spcPts val="0"/>
              </a:spcAft>
              <a:buClr>
                <a:schemeClr val="lt2"/>
              </a:buClr>
              <a:buSzPts val="1600"/>
              <a:buFont typeface="Noto Sans Symbols"/>
              <a:buChar char="⬥"/>
              <a:defRPr sz="1600" b="0" i="0" u="none" strike="noStrike" cap="none">
                <a:solidFill>
                  <a:schemeClr val="lt1"/>
                </a:solidFill>
                <a:latin typeface="Corbel"/>
                <a:ea typeface="Corbel"/>
                <a:cs typeface="Corbel"/>
                <a:sym typeface="Corbel"/>
              </a:defRPr>
            </a:lvl7pPr>
            <a:lvl8pPr marL="3657600" marR="0" lvl="7" indent="-317500" algn="l" rtl="0">
              <a:lnSpc>
                <a:spcPct val="100000"/>
              </a:lnSpc>
              <a:spcBef>
                <a:spcPts val="280"/>
              </a:spcBef>
              <a:spcAft>
                <a:spcPts val="0"/>
              </a:spcAft>
              <a:buClr>
                <a:schemeClr val="lt2"/>
              </a:buClr>
              <a:buSzPts val="1400"/>
              <a:buFont typeface="Noto Sans Symbols"/>
              <a:buChar char="●"/>
              <a:defRPr sz="1400" b="0" i="0" u="none" strike="noStrike" cap="none">
                <a:solidFill>
                  <a:schemeClr val="lt1"/>
                </a:solidFill>
                <a:latin typeface="Corbel"/>
                <a:ea typeface="Corbel"/>
                <a:cs typeface="Corbel"/>
                <a:sym typeface="Corbel"/>
              </a:defRPr>
            </a:lvl8pPr>
            <a:lvl9pPr marL="4114800" marR="0" lvl="8" indent="-317500" algn="l" rtl="0">
              <a:lnSpc>
                <a:spcPct val="100000"/>
              </a:lnSpc>
              <a:spcBef>
                <a:spcPts val="280"/>
              </a:spcBef>
              <a:spcAft>
                <a:spcPts val="0"/>
              </a:spcAft>
              <a:buClr>
                <a:schemeClr val="lt2"/>
              </a:buClr>
              <a:buSzPts val="1400"/>
              <a:buFont typeface="Noto Sans Symbols"/>
              <a:buChar char="●"/>
              <a:defRPr sz="1400" b="0" i="0" u="none" strike="noStrike" cap="none">
                <a:solidFill>
                  <a:schemeClr val="lt1"/>
                </a:solidFill>
                <a:latin typeface="Corbel"/>
                <a:ea typeface="Corbel"/>
                <a:cs typeface="Corbel"/>
                <a:sym typeface="Corbel"/>
              </a:defRPr>
            </a:lvl9pPr>
          </a:lstStyle>
          <a:p>
            <a:endParaRPr/>
          </a:p>
        </p:txBody>
      </p:sp>
      <p:sp>
        <p:nvSpPr>
          <p:cNvPr id="14" name="Google Shape;14;p14"/>
          <p:cNvSpPr txBox="1">
            <a:spLocks noGrp="1"/>
          </p:cNvSpPr>
          <p:nvPr>
            <p:ph type="dt" idx="10"/>
          </p:nvPr>
        </p:nvSpPr>
        <p:spPr>
          <a:xfrm>
            <a:off x="457200" y="6356350"/>
            <a:ext cx="1981200" cy="365125"/>
          </a:xfrm>
          <a:prstGeom prst="rect">
            <a:avLst/>
          </a:prstGeom>
          <a:noFill/>
          <a:ln>
            <a:noFill/>
          </a:ln>
        </p:spPr>
        <p:txBody>
          <a:bodyPr spcFirstLastPara="1" wrap="square" lIns="91425" tIns="45700" rIns="91425" bIns="45700" anchor="b"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B9B692"/>
                </a:solidFill>
                <a:latin typeface="Corbel"/>
                <a:ea typeface="Corbel"/>
                <a:cs typeface="Corbel"/>
                <a:sym typeface="Corbe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orbel"/>
                <a:ea typeface="Corbel"/>
                <a:cs typeface="Corbel"/>
                <a:sym typeface="Corbe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orbel"/>
                <a:ea typeface="Corbel"/>
                <a:cs typeface="Corbel"/>
                <a:sym typeface="Corbe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orbel"/>
                <a:ea typeface="Corbel"/>
                <a:cs typeface="Corbel"/>
                <a:sym typeface="Corbe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orbel"/>
                <a:ea typeface="Corbel"/>
                <a:cs typeface="Corbel"/>
                <a:sym typeface="Corbe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orbel"/>
                <a:ea typeface="Corbel"/>
                <a:cs typeface="Corbel"/>
                <a:sym typeface="Corbe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orbel"/>
                <a:ea typeface="Corbel"/>
                <a:cs typeface="Corbel"/>
                <a:sym typeface="Corbe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orbel"/>
                <a:ea typeface="Corbel"/>
                <a:cs typeface="Corbel"/>
                <a:sym typeface="Corbe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orbel"/>
                <a:ea typeface="Corbel"/>
                <a:cs typeface="Corbel"/>
                <a:sym typeface="Corbel"/>
              </a:defRPr>
            </a:lvl9pPr>
          </a:lstStyle>
          <a:p>
            <a:endParaRPr/>
          </a:p>
        </p:txBody>
      </p:sp>
      <p:sp>
        <p:nvSpPr>
          <p:cNvPr id="15" name="Google Shape;15;p14"/>
          <p:cNvSpPr txBox="1">
            <a:spLocks noGrp="1"/>
          </p:cNvSpPr>
          <p:nvPr>
            <p:ph type="ftr" idx="11"/>
          </p:nvPr>
        </p:nvSpPr>
        <p:spPr>
          <a:xfrm>
            <a:off x="2438400" y="6356350"/>
            <a:ext cx="2895600" cy="365125"/>
          </a:xfrm>
          <a:prstGeom prst="rect">
            <a:avLst/>
          </a:prstGeom>
          <a:noFill/>
          <a:ln>
            <a:noFill/>
          </a:ln>
        </p:spPr>
        <p:txBody>
          <a:bodyPr spcFirstLastPara="1" wrap="square" lIns="0"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B9B692"/>
                </a:solidFill>
                <a:latin typeface="Corbel"/>
                <a:ea typeface="Corbel"/>
                <a:cs typeface="Corbel"/>
                <a:sym typeface="Corbe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orbel"/>
                <a:ea typeface="Corbel"/>
                <a:cs typeface="Corbel"/>
                <a:sym typeface="Corbe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orbel"/>
                <a:ea typeface="Corbel"/>
                <a:cs typeface="Corbel"/>
                <a:sym typeface="Corbe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orbel"/>
                <a:ea typeface="Corbel"/>
                <a:cs typeface="Corbel"/>
                <a:sym typeface="Corbe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orbel"/>
                <a:ea typeface="Corbel"/>
                <a:cs typeface="Corbel"/>
                <a:sym typeface="Corbe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orbel"/>
                <a:ea typeface="Corbel"/>
                <a:cs typeface="Corbel"/>
                <a:sym typeface="Corbe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orbel"/>
                <a:ea typeface="Corbel"/>
                <a:cs typeface="Corbel"/>
                <a:sym typeface="Corbe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orbel"/>
                <a:ea typeface="Corbel"/>
                <a:cs typeface="Corbel"/>
                <a:sym typeface="Corbe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orbel"/>
                <a:ea typeface="Corbel"/>
                <a:cs typeface="Corbel"/>
                <a:sym typeface="Corbel"/>
              </a:defRPr>
            </a:lvl9pPr>
          </a:lstStyle>
          <a:p>
            <a:endParaRPr/>
          </a:p>
        </p:txBody>
      </p:sp>
      <p:sp>
        <p:nvSpPr>
          <p:cNvPr id="16" name="Google Shape;16;p14"/>
          <p:cNvSpPr txBox="1">
            <a:spLocks noGrp="1"/>
          </p:cNvSpPr>
          <p:nvPr>
            <p:ph type="sldNum" idx="12"/>
          </p:nvPr>
        </p:nvSpPr>
        <p:spPr>
          <a:xfrm>
            <a:off x="8153400" y="6356350"/>
            <a:ext cx="533400" cy="365125"/>
          </a:xfrm>
          <a:prstGeom prst="rect">
            <a:avLst/>
          </a:prstGeom>
          <a:noFill/>
          <a:ln>
            <a:noFill/>
          </a:ln>
        </p:spPr>
        <p:txBody>
          <a:bodyPr spcFirstLastPara="1" wrap="square" lIns="91425" tIns="45700" rIns="0" bIns="45700" anchor="b"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rgbClr val="B9B692"/>
                </a:solidFill>
                <a:latin typeface="Corbel"/>
                <a:ea typeface="Corbel"/>
                <a:cs typeface="Corbel"/>
                <a:sym typeface="Corbe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rgbClr val="B9B692"/>
                </a:solidFill>
                <a:latin typeface="Corbel"/>
                <a:ea typeface="Corbel"/>
                <a:cs typeface="Corbel"/>
                <a:sym typeface="Corbe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rgbClr val="B9B692"/>
                </a:solidFill>
                <a:latin typeface="Corbel"/>
                <a:ea typeface="Corbel"/>
                <a:cs typeface="Corbel"/>
                <a:sym typeface="Corbe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rgbClr val="B9B692"/>
                </a:solidFill>
                <a:latin typeface="Corbel"/>
                <a:ea typeface="Corbel"/>
                <a:cs typeface="Corbel"/>
                <a:sym typeface="Corbe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rgbClr val="B9B692"/>
                </a:solidFill>
                <a:latin typeface="Corbel"/>
                <a:ea typeface="Corbel"/>
                <a:cs typeface="Corbel"/>
                <a:sym typeface="Corbe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rgbClr val="B9B692"/>
                </a:solidFill>
                <a:latin typeface="Corbel"/>
                <a:ea typeface="Corbel"/>
                <a:cs typeface="Corbel"/>
                <a:sym typeface="Corbe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rgbClr val="B9B692"/>
                </a:solidFill>
                <a:latin typeface="Corbel"/>
                <a:ea typeface="Corbel"/>
                <a:cs typeface="Corbel"/>
                <a:sym typeface="Corbe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rgbClr val="B9B692"/>
                </a:solidFill>
                <a:latin typeface="Corbel"/>
                <a:ea typeface="Corbel"/>
                <a:cs typeface="Corbel"/>
                <a:sym typeface="Corbe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rgbClr val="B9B692"/>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ransition spd="slow">
    <p:wipe dir="d"/>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hyperlink" Target="https://www.fishwildlife.org/projectwild" TargetMode="External"/><Relationship Id="rId3" Type="http://schemas.openxmlformats.org/officeDocument/2006/relationships/hyperlink" Target="mailto:tomi.m.bergstrom@wv.gov" TargetMode="External"/><Relationship Id="rId7" Type="http://schemas.openxmlformats.org/officeDocument/2006/relationships/hyperlink" Target="mailto:emily.k.mccabe@wv.gov"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hyperlink" Target="http://www.plt.org/network/west-virginia/" TargetMode="External"/><Relationship Id="rId5" Type="http://schemas.openxmlformats.org/officeDocument/2006/relationships/hyperlink" Target="mailto:Linda.O.Carnell@wv.gov" TargetMode="External"/><Relationship Id="rId10" Type="http://schemas.openxmlformats.org/officeDocument/2006/relationships/image" Target="../media/image23.png"/><Relationship Id="rId4" Type="http://schemas.openxmlformats.org/officeDocument/2006/relationships/hyperlink" Target="https://dep.wv.gov/wwe/getinvolved/wet/Pages/default.aspx" TargetMode="External"/><Relationship Id="rId9"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25.jpg"/></Relationships>
</file>

<file path=ppt/slides/_rels/slide1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26.jpg"/></Relationships>
</file>

<file path=ppt/slides/_rels/slide1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3.xml"/><Relationship Id="rId1" Type="http://schemas.openxmlformats.org/officeDocument/2006/relationships/slideLayout" Target="../slideLayouts/slideLayout5.xml"/><Relationship Id="rId5" Type="http://schemas.openxmlformats.org/officeDocument/2006/relationships/image" Target="../media/image29.png"/><Relationship Id="rId4" Type="http://schemas.openxmlformats.org/officeDocument/2006/relationships/image" Target="../media/image28.jpg"/></Relationships>
</file>

<file path=ppt/slides/_rels/slide14.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hyperlink" Target="http://www.dep.wv.gov/"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6.jpg"/><Relationship Id="rId4" Type="http://schemas.openxmlformats.org/officeDocument/2006/relationships/image" Target="../media/image5.jp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jpg"/><Relationship Id="rId7" Type="http://schemas.openxmlformats.org/officeDocument/2006/relationships/image" Target="../media/image13.jp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jpg"/><Relationship Id="rId4" Type="http://schemas.openxmlformats.org/officeDocument/2006/relationships/image" Target="../media/image10.jpg"/></Relationships>
</file>

<file path=ppt/slides/_rels/slide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8.jpg"/><Relationship Id="rId5" Type="http://schemas.openxmlformats.org/officeDocument/2006/relationships/image" Target="../media/image17.jpg"/><Relationship Id="rId4" Type="http://schemas.openxmlformats.org/officeDocument/2006/relationships/image" Target="../media/image16.jpg"/></Relationships>
</file>

<file path=ppt/slides/_rels/slide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wvconservationcamp.com/" TargetMode="External"/><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21.jpg"/><Relationship Id="rId5" Type="http://schemas.openxmlformats.org/officeDocument/2006/relationships/hyperlink" Target="https://www.wvrecycles.org/" TargetMode="External"/><Relationship Id="rId4" Type="http://schemas.openxmlformats.org/officeDocument/2006/relationships/hyperlink" Target="https://www.wvca.us/wven/"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1"/>
          <p:cNvSpPr txBox="1">
            <a:spLocks noGrp="1"/>
          </p:cNvSpPr>
          <p:nvPr>
            <p:ph type="title"/>
          </p:nvPr>
        </p:nvSpPr>
        <p:spPr>
          <a:xfrm>
            <a:off x="457200" y="533400"/>
            <a:ext cx="8229600" cy="1524000"/>
          </a:xfrm>
          <a:prstGeom prst="rect">
            <a:avLst/>
          </a:prstGeom>
          <a:noFill/>
          <a:ln>
            <a:noFill/>
          </a:ln>
        </p:spPr>
        <p:txBody>
          <a:bodyPr spcFirstLastPara="1" wrap="square" lIns="0" tIns="9125" rIns="0" bIns="9125" anchor="b" anchorCtr="0">
            <a:normAutofit/>
          </a:bodyPr>
          <a:lstStyle/>
          <a:p>
            <a:pPr marL="0" lvl="0" indent="0" algn="ctr" rtl="0">
              <a:lnSpc>
                <a:spcPct val="100000"/>
              </a:lnSpc>
              <a:spcBef>
                <a:spcPts val="0"/>
              </a:spcBef>
              <a:spcAft>
                <a:spcPts val="0"/>
              </a:spcAft>
              <a:buClr>
                <a:srgbClr val="FFFFA1"/>
              </a:buClr>
              <a:buSzPts val="4800"/>
              <a:buFont typeface="Corbel"/>
              <a:buNone/>
            </a:pPr>
            <a:r>
              <a:rPr lang="en-US"/>
              <a:t>West Virginia </a:t>
            </a:r>
            <a:br>
              <a:rPr lang="en-US"/>
            </a:br>
            <a:r>
              <a:rPr lang="en-US"/>
              <a:t>Youth Environmental Program</a:t>
            </a:r>
            <a:endParaRPr/>
          </a:p>
        </p:txBody>
      </p:sp>
      <p:sp>
        <p:nvSpPr>
          <p:cNvPr id="105" name="Google Shape;105;p1"/>
          <p:cNvSpPr txBox="1">
            <a:spLocks noGrp="1"/>
          </p:cNvSpPr>
          <p:nvPr>
            <p:ph type="body" idx="1"/>
          </p:nvPr>
        </p:nvSpPr>
        <p:spPr>
          <a:xfrm>
            <a:off x="0" y="2179637"/>
            <a:ext cx="3200400" cy="4114800"/>
          </a:xfrm>
          <a:prstGeom prst="rect">
            <a:avLst/>
          </a:prstGeom>
          <a:noFill/>
          <a:ln>
            <a:noFill/>
          </a:ln>
        </p:spPr>
        <p:txBody>
          <a:bodyPr spcFirstLastPara="1" wrap="square" lIns="91425" tIns="45700" rIns="91425" bIns="45700" anchor="t" anchorCtr="0">
            <a:normAutofit/>
          </a:bodyPr>
          <a:lstStyle/>
          <a:p>
            <a:pPr marL="320040" lvl="0" indent="-320040" algn="l" rtl="0">
              <a:lnSpc>
                <a:spcPct val="100000"/>
              </a:lnSpc>
              <a:spcBef>
                <a:spcPts val="0"/>
              </a:spcBef>
              <a:spcAft>
                <a:spcPts val="0"/>
              </a:spcAft>
              <a:buSzPts val="2100"/>
              <a:buChar char="◆"/>
            </a:pPr>
            <a:r>
              <a:rPr lang="en-US"/>
              <a:t>Empowering West Virginia’s youth to become environmentally involved in their communities</a:t>
            </a:r>
            <a:endParaRPr/>
          </a:p>
        </p:txBody>
      </p:sp>
      <p:sp>
        <p:nvSpPr>
          <p:cNvPr id="106" name="Google Shape;106;p1"/>
          <p:cNvSpPr txBox="1">
            <a:spLocks noGrp="1"/>
          </p:cNvSpPr>
          <p:nvPr>
            <p:ph type="sldNum" idx="12"/>
          </p:nvPr>
        </p:nvSpPr>
        <p:spPr>
          <a:xfrm>
            <a:off x="8153400" y="6356350"/>
            <a:ext cx="533400" cy="365125"/>
          </a:xfrm>
          <a:prstGeom prst="rect">
            <a:avLst/>
          </a:prstGeom>
          <a:noFill/>
          <a:ln>
            <a:noFill/>
          </a:ln>
        </p:spPr>
        <p:txBody>
          <a:bodyPr spcFirstLastPara="1" wrap="square" lIns="91425" tIns="45700" rIns="0"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
        <p:nvSpPr>
          <p:cNvPr id="107" name="Google Shape;107;p1"/>
          <p:cNvSpPr txBox="1"/>
          <p:nvPr/>
        </p:nvSpPr>
        <p:spPr>
          <a:xfrm>
            <a:off x="228600" y="5708828"/>
            <a:ext cx="2971800" cy="70784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lt1"/>
                </a:solidFill>
                <a:latin typeface="Corbel"/>
                <a:ea typeface="Corbel"/>
                <a:cs typeface="Corbel"/>
                <a:sym typeface="Corbel"/>
              </a:rPr>
              <a:t>Annette Hoskins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lt1"/>
                </a:solidFill>
                <a:latin typeface="Corbel"/>
                <a:ea typeface="Corbel"/>
                <a:cs typeface="Corbel"/>
                <a:sym typeface="Corbel"/>
              </a:rPr>
              <a:t>Director</a:t>
            </a:r>
            <a:endParaRPr sz="1400" b="0" i="0" u="none" strike="noStrike" cap="none">
              <a:solidFill>
                <a:srgbClr val="000000"/>
              </a:solidFill>
              <a:latin typeface="Arial"/>
              <a:ea typeface="Arial"/>
              <a:cs typeface="Arial"/>
              <a:sym typeface="Arial"/>
            </a:endParaRPr>
          </a:p>
        </p:txBody>
      </p:sp>
      <p:pic>
        <p:nvPicPr>
          <p:cNvPr id="108" name="Google Shape;108;p1" descr="A logo for a youth environmental program&#10;&#10;Description automatically generated"/>
          <p:cNvPicPr preferRelativeResize="0"/>
          <p:nvPr/>
        </p:nvPicPr>
        <p:blipFill rotWithShape="1">
          <a:blip r:embed="rId3">
            <a:alphaModFix/>
          </a:blip>
          <a:srcRect/>
          <a:stretch/>
        </p:blipFill>
        <p:spPr>
          <a:xfrm>
            <a:off x="3655115" y="2357679"/>
            <a:ext cx="4861203" cy="3758715"/>
          </a:xfrm>
          <a:prstGeom prst="rect">
            <a:avLst/>
          </a:prstGeom>
          <a:noFill/>
          <a:ln>
            <a:noFill/>
          </a:ln>
        </p:spPr>
      </p:pic>
    </p:spTree>
  </p:cSld>
  <p:clrMapOvr>
    <a:masterClrMapping/>
  </p:clrMapOvr>
  <p:transition spd="slow">
    <p:wipe dir="d"/>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7"/>
          <p:cNvSpPr txBox="1">
            <a:spLocks noGrp="1"/>
          </p:cNvSpPr>
          <p:nvPr>
            <p:ph type="title"/>
          </p:nvPr>
        </p:nvSpPr>
        <p:spPr>
          <a:xfrm>
            <a:off x="376240" y="457200"/>
            <a:ext cx="5186360" cy="5334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Clr>
                <a:srgbClr val="FFFFA1"/>
              </a:buClr>
              <a:buSzPts val="4000"/>
              <a:buFont typeface="Corbel"/>
              <a:buNone/>
            </a:pPr>
            <a:r>
              <a:rPr lang="en-US" sz="4000"/>
              <a:t>Leader Resources</a:t>
            </a:r>
            <a:endParaRPr/>
          </a:p>
        </p:txBody>
      </p:sp>
      <p:sp>
        <p:nvSpPr>
          <p:cNvPr id="195" name="Google Shape;195;p7"/>
          <p:cNvSpPr txBox="1">
            <a:spLocks noGrp="1"/>
          </p:cNvSpPr>
          <p:nvPr>
            <p:ph type="body" idx="1"/>
          </p:nvPr>
        </p:nvSpPr>
        <p:spPr>
          <a:xfrm>
            <a:off x="376240" y="1219199"/>
            <a:ext cx="5186360" cy="5502275"/>
          </a:xfrm>
          <a:prstGeom prst="rect">
            <a:avLst/>
          </a:prstGeom>
          <a:noFill/>
          <a:ln>
            <a:noFill/>
          </a:ln>
        </p:spPr>
        <p:txBody>
          <a:bodyPr spcFirstLastPara="1" wrap="square" lIns="0" tIns="0" rIns="0" bIns="0" anchor="t" anchorCtr="0">
            <a:normAutofit fontScale="92500" lnSpcReduction="20000"/>
          </a:bodyPr>
          <a:lstStyle/>
          <a:p>
            <a:pPr marL="0" lvl="0" indent="0" algn="l" rtl="0">
              <a:lnSpc>
                <a:spcPct val="100000"/>
              </a:lnSpc>
              <a:spcBef>
                <a:spcPts val="0"/>
              </a:spcBef>
              <a:spcAft>
                <a:spcPts val="0"/>
              </a:spcAft>
              <a:buSzPct val="75676"/>
              <a:buNone/>
            </a:pPr>
            <a:r>
              <a:rPr lang="en-US" sz="1800" b="1">
                <a:latin typeface="Corbel"/>
                <a:ea typeface="Corbel"/>
                <a:cs typeface="Corbel"/>
                <a:sym typeface="Corbel"/>
              </a:rPr>
              <a:t>Project WET</a:t>
            </a:r>
            <a:endParaRPr>
              <a:latin typeface="Corbel"/>
              <a:ea typeface="Corbel"/>
              <a:cs typeface="Corbel"/>
              <a:sym typeface="Corbel"/>
            </a:endParaRPr>
          </a:p>
          <a:p>
            <a:pPr marL="0" marR="0" lvl="0" indent="0" algn="l" rtl="0">
              <a:lnSpc>
                <a:spcPct val="100000"/>
              </a:lnSpc>
              <a:spcBef>
                <a:spcPts val="0"/>
              </a:spcBef>
              <a:spcAft>
                <a:spcPts val="0"/>
              </a:spcAft>
              <a:buSzPct val="75676"/>
              <a:buNone/>
            </a:pPr>
            <a:r>
              <a:rPr lang="en-US" sz="1800" b="1">
                <a:latin typeface="Corbel"/>
                <a:ea typeface="Corbel"/>
                <a:cs typeface="Corbel"/>
                <a:sym typeface="Corbel"/>
              </a:rPr>
              <a:t>Tomi Bergstrom</a:t>
            </a:r>
            <a:br>
              <a:rPr lang="en-US" sz="1800">
                <a:latin typeface="Corbel"/>
                <a:ea typeface="Corbel"/>
                <a:cs typeface="Corbel"/>
                <a:sym typeface="Corbel"/>
              </a:rPr>
            </a:br>
            <a:r>
              <a:rPr lang="en-US" sz="1800">
                <a:latin typeface="Corbel"/>
                <a:ea typeface="Corbel"/>
                <a:cs typeface="Corbel"/>
                <a:sym typeface="Corbel"/>
              </a:rPr>
              <a:t>Project WET Program Coordinator</a:t>
            </a:r>
            <a:br>
              <a:rPr lang="en-US" sz="1800">
                <a:latin typeface="Corbel"/>
                <a:ea typeface="Corbel"/>
                <a:cs typeface="Corbel"/>
                <a:sym typeface="Corbel"/>
              </a:rPr>
            </a:br>
            <a:r>
              <a:rPr lang="en-US" sz="1800" u="sng">
                <a:solidFill>
                  <a:srgbClr val="FFFF00"/>
                </a:solidFill>
                <a:latin typeface="Corbel"/>
                <a:ea typeface="Corbel"/>
                <a:cs typeface="Corbel"/>
                <a:sym typeface="Corbel"/>
                <a:hlinkClick r:id="rId3">
                  <a:extLst>
                    <a:ext uri="{A12FA001-AC4F-418D-AE19-62706E023703}">
                      <ahyp:hlinkClr xmlns:ahyp="http://schemas.microsoft.com/office/drawing/2018/hyperlinkcolor" val="tx"/>
                    </a:ext>
                  </a:extLst>
                </a:hlinkClick>
              </a:rPr>
              <a:t>tomi.m.bergstrom@wv.gov</a:t>
            </a:r>
            <a:endParaRPr sz="1800">
              <a:solidFill>
                <a:srgbClr val="FFFF00"/>
              </a:solidFill>
              <a:latin typeface="Corbel"/>
              <a:ea typeface="Corbel"/>
              <a:cs typeface="Corbel"/>
              <a:sym typeface="Corbel"/>
            </a:endParaRPr>
          </a:p>
          <a:p>
            <a:pPr marL="0" marR="0" lvl="0" indent="0" algn="l" rtl="0">
              <a:lnSpc>
                <a:spcPct val="100000"/>
              </a:lnSpc>
              <a:spcBef>
                <a:spcPts val="0"/>
              </a:spcBef>
              <a:spcAft>
                <a:spcPts val="0"/>
              </a:spcAft>
              <a:buSzPct val="75676"/>
              <a:buNone/>
            </a:pPr>
            <a:r>
              <a:rPr lang="en-US" sz="1800">
                <a:latin typeface="Corbel"/>
                <a:ea typeface="Corbel"/>
                <a:cs typeface="Corbel"/>
                <a:sym typeface="Corbel"/>
              </a:rPr>
              <a:t>Website: </a:t>
            </a:r>
            <a:r>
              <a:rPr lang="en-US" sz="1800" u="sng">
                <a:solidFill>
                  <a:srgbClr val="FFFF00"/>
                </a:solidFill>
                <a:latin typeface="Corbel"/>
                <a:ea typeface="Corbel"/>
                <a:cs typeface="Corbel"/>
                <a:sym typeface="Corbel"/>
                <a:hlinkClick r:id="rId4">
                  <a:extLst>
                    <a:ext uri="{A12FA001-AC4F-418D-AE19-62706E023703}">
                      <ahyp:hlinkClr xmlns:ahyp="http://schemas.microsoft.com/office/drawing/2018/hyperlinkcolor" val="tx"/>
                    </a:ext>
                  </a:extLst>
                </a:hlinkClick>
              </a:rPr>
              <a:t>dep.wv.gov/wwe/getinvolved/wet/Pages/default.aspx</a:t>
            </a:r>
            <a:endParaRPr sz="1800">
              <a:solidFill>
                <a:srgbClr val="FFFF00"/>
              </a:solidFill>
              <a:latin typeface="Corbel"/>
              <a:ea typeface="Corbel"/>
              <a:cs typeface="Corbel"/>
              <a:sym typeface="Corbel"/>
            </a:endParaRPr>
          </a:p>
          <a:p>
            <a:pPr marL="0" marR="0" lvl="0" indent="0" algn="l" rtl="0">
              <a:lnSpc>
                <a:spcPct val="100000"/>
              </a:lnSpc>
              <a:spcBef>
                <a:spcPts val="0"/>
              </a:spcBef>
              <a:spcAft>
                <a:spcPts val="0"/>
              </a:spcAft>
              <a:buSzPct val="75676"/>
              <a:buNone/>
            </a:pPr>
            <a:r>
              <a:rPr lang="en-US" sz="1800">
                <a:latin typeface="Corbel"/>
                <a:ea typeface="Corbel"/>
                <a:cs typeface="Corbel"/>
                <a:sym typeface="Corbel"/>
              </a:rPr>
              <a:t> </a:t>
            </a:r>
            <a:endParaRPr sz="1800" b="1">
              <a:latin typeface="Corbel"/>
              <a:ea typeface="Corbel"/>
              <a:cs typeface="Corbel"/>
              <a:sym typeface="Corbel"/>
            </a:endParaRPr>
          </a:p>
          <a:p>
            <a:pPr marL="0" lvl="0" indent="0" algn="l" rtl="0">
              <a:lnSpc>
                <a:spcPct val="100000"/>
              </a:lnSpc>
              <a:spcBef>
                <a:spcPts val="300"/>
              </a:spcBef>
              <a:spcAft>
                <a:spcPts val="0"/>
              </a:spcAft>
              <a:buSzPct val="75676"/>
              <a:buNone/>
            </a:pPr>
            <a:r>
              <a:rPr lang="en-US" sz="1800" b="1">
                <a:latin typeface="Corbel"/>
                <a:ea typeface="Corbel"/>
                <a:cs typeface="Corbel"/>
                <a:sym typeface="Corbel"/>
              </a:rPr>
              <a:t>Project Learning Tree</a:t>
            </a:r>
            <a:endParaRPr>
              <a:latin typeface="Corbel"/>
              <a:ea typeface="Corbel"/>
              <a:cs typeface="Corbel"/>
              <a:sym typeface="Corbel"/>
            </a:endParaRPr>
          </a:p>
          <a:p>
            <a:pPr marL="0" marR="0" lvl="0" indent="0" algn="l" rtl="0">
              <a:lnSpc>
                <a:spcPct val="100000"/>
              </a:lnSpc>
              <a:spcBef>
                <a:spcPts val="0"/>
              </a:spcBef>
              <a:spcAft>
                <a:spcPts val="0"/>
              </a:spcAft>
              <a:buSzPct val="75676"/>
              <a:buNone/>
            </a:pPr>
            <a:r>
              <a:rPr lang="en-US" sz="1800" b="1">
                <a:latin typeface="Corbel"/>
                <a:ea typeface="Corbel"/>
                <a:cs typeface="Corbel"/>
                <a:sym typeface="Corbel"/>
              </a:rPr>
              <a:t>Linda Carnell</a:t>
            </a:r>
            <a:br>
              <a:rPr lang="en-US" sz="1800">
                <a:latin typeface="Corbel"/>
                <a:ea typeface="Corbel"/>
                <a:cs typeface="Corbel"/>
                <a:sym typeface="Corbel"/>
              </a:rPr>
            </a:br>
            <a:r>
              <a:rPr lang="en-US" sz="1800">
                <a:latin typeface="Corbel"/>
                <a:ea typeface="Corbel"/>
                <a:cs typeface="Corbel"/>
                <a:sym typeface="Corbel"/>
              </a:rPr>
              <a:t>West Virginia PLT State Coordinator</a:t>
            </a:r>
            <a:endParaRPr>
              <a:latin typeface="Corbel"/>
              <a:ea typeface="Corbel"/>
              <a:cs typeface="Corbel"/>
              <a:sym typeface="Corbel"/>
            </a:endParaRPr>
          </a:p>
          <a:p>
            <a:pPr marL="0" marR="0" lvl="0" indent="0" algn="l" rtl="0">
              <a:lnSpc>
                <a:spcPct val="100000"/>
              </a:lnSpc>
              <a:spcBef>
                <a:spcPts val="0"/>
              </a:spcBef>
              <a:spcAft>
                <a:spcPts val="0"/>
              </a:spcAft>
              <a:buSzPct val="75676"/>
              <a:buNone/>
            </a:pPr>
            <a:r>
              <a:rPr lang="en-US" sz="1800" u="sng">
                <a:solidFill>
                  <a:srgbClr val="FFFF00"/>
                </a:solidFill>
                <a:latin typeface="Corbel"/>
                <a:ea typeface="Corbel"/>
                <a:cs typeface="Corbel"/>
                <a:sym typeface="Corbel"/>
                <a:hlinkClick r:id="rId5">
                  <a:extLst>
                    <a:ext uri="{A12FA001-AC4F-418D-AE19-62706E023703}">
                      <ahyp:hlinkClr xmlns:ahyp="http://schemas.microsoft.com/office/drawing/2018/hyperlinkcolor" val="tx"/>
                    </a:ext>
                  </a:extLst>
                </a:hlinkClick>
              </a:rPr>
              <a:t>Linda.O.Carnell@wv.gov</a:t>
            </a:r>
            <a:br>
              <a:rPr lang="en-US" sz="1800">
                <a:latin typeface="Corbel"/>
                <a:ea typeface="Corbel"/>
                <a:cs typeface="Corbel"/>
                <a:sym typeface="Corbel"/>
              </a:rPr>
            </a:br>
            <a:r>
              <a:rPr lang="en-US" sz="1800">
                <a:latin typeface="Corbel"/>
                <a:ea typeface="Corbel"/>
                <a:cs typeface="Corbel"/>
                <a:sym typeface="Corbel"/>
              </a:rPr>
              <a:t>website: </a:t>
            </a:r>
            <a:r>
              <a:rPr lang="en-US" sz="1800" u="sng">
                <a:solidFill>
                  <a:srgbClr val="FFFF00"/>
                </a:solidFill>
                <a:latin typeface="Corbel"/>
                <a:ea typeface="Corbel"/>
                <a:cs typeface="Corbel"/>
                <a:sym typeface="Corbel"/>
                <a:hlinkClick r:id="rId6">
                  <a:extLst>
                    <a:ext uri="{A12FA001-AC4F-418D-AE19-62706E023703}">
                      <ahyp:hlinkClr xmlns:ahyp="http://schemas.microsoft.com/office/drawing/2018/hyperlinkcolor" val="tx"/>
                    </a:ext>
                  </a:extLst>
                </a:hlinkClick>
              </a:rPr>
              <a:t>www.plt.org/network/west-virginia/</a:t>
            </a:r>
            <a:endParaRPr sz="1800">
              <a:solidFill>
                <a:srgbClr val="FFFF00"/>
              </a:solidFill>
              <a:latin typeface="Corbel"/>
              <a:ea typeface="Corbel"/>
              <a:cs typeface="Corbel"/>
              <a:sym typeface="Corbel"/>
            </a:endParaRPr>
          </a:p>
          <a:p>
            <a:pPr marL="0" lvl="0" indent="0" algn="l" rtl="0">
              <a:lnSpc>
                <a:spcPct val="100000"/>
              </a:lnSpc>
              <a:spcBef>
                <a:spcPts val="300"/>
              </a:spcBef>
              <a:spcAft>
                <a:spcPts val="0"/>
              </a:spcAft>
              <a:buSzPct val="75676"/>
              <a:buNone/>
            </a:pPr>
            <a:endParaRPr sz="2400" b="1">
              <a:latin typeface="Corbel"/>
              <a:ea typeface="Corbel"/>
              <a:cs typeface="Corbel"/>
              <a:sym typeface="Corbel"/>
            </a:endParaRPr>
          </a:p>
          <a:p>
            <a:pPr marL="0" lvl="0" indent="0" algn="l" rtl="0">
              <a:lnSpc>
                <a:spcPct val="100000"/>
              </a:lnSpc>
              <a:spcBef>
                <a:spcPts val="300"/>
              </a:spcBef>
              <a:spcAft>
                <a:spcPts val="0"/>
              </a:spcAft>
              <a:buSzPct val="75676"/>
              <a:buNone/>
            </a:pPr>
            <a:r>
              <a:rPr lang="en-US" sz="1800" b="1">
                <a:latin typeface="Corbel"/>
                <a:ea typeface="Corbel"/>
                <a:cs typeface="Corbel"/>
                <a:sym typeface="Corbel"/>
              </a:rPr>
              <a:t>Project WILD </a:t>
            </a:r>
            <a:endParaRPr>
              <a:latin typeface="Corbel"/>
              <a:ea typeface="Corbel"/>
              <a:cs typeface="Corbel"/>
              <a:sym typeface="Corbel"/>
            </a:endParaRPr>
          </a:p>
          <a:p>
            <a:pPr marL="0" lvl="0" indent="0" algn="l" rtl="0">
              <a:lnSpc>
                <a:spcPct val="100000"/>
              </a:lnSpc>
              <a:spcBef>
                <a:spcPts val="300"/>
              </a:spcBef>
              <a:spcAft>
                <a:spcPts val="0"/>
              </a:spcAft>
              <a:buSzPct val="75676"/>
              <a:buNone/>
            </a:pPr>
            <a:r>
              <a:rPr lang="en-US" sz="1800" b="1">
                <a:latin typeface="Corbel"/>
                <a:ea typeface="Corbel"/>
                <a:cs typeface="Corbel"/>
                <a:sym typeface="Corbel"/>
              </a:rPr>
              <a:t>Emily McCabe</a:t>
            </a:r>
            <a:endParaRPr>
              <a:latin typeface="Corbel"/>
              <a:ea typeface="Corbel"/>
              <a:cs typeface="Corbel"/>
              <a:sym typeface="Corbel"/>
            </a:endParaRPr>
          </a:p>
          <a:p>
            <a:pPr marL="0" lvl="0" indent="0" algn="l" rtl="0">
              <a:lnSpc>
                <a:spcPct val="100000"/>
              </a:lnSpc>
              <a:spcBef>
                <a:spcPts val="300"/>
              </a:spcBef>
              <a:spcAft>
                <a:spcPts val="0"/>
              </a:spcAft>
              <a:buSzPct val="75676"/>
              <a:buNone/>
            </a:pPr>
            <a:r>
              <a:rPr lang="en-US" sz="1800">
                <a:latin typeface="Corbel"/>
                <a:ea typeface="Corbel"/>
                <a:cs typeface="Corbel"/>
                <a:sym typeface="Corbel"/>
              </a:rPr>
              <a:t>Project WILD State Coordinator</a:t>
            </a:r>
            <a:endParaRPr>
              <a:latin typeface="Corbel"/>
              <a:ea typeface="Corbel"/>
              <a:cs typeface="Corbel"/>
              <a:sym typeface="Corbel"/>
            </a:endParaRPr>
          </a:p>
          <a:p>
            <a:pPr marL="0" lvl="0" indent="0" algn="l" rtl="0">
              <a:lnSpc>
                <a:spcPct val="100000"/>
              </a:lnSpc>
              <a:spcBef>
                <a:spcPts val="300"/>
              </a:spcBef>
              <a:spcAft>
                <a:spcPts val="0"/>
              </a:spcAft>
              <a:buSzPct val="75676"/>
              <a:buNone/>
            </a:pPr>
            <a:r>
              <a:rPr lang="en-US" sz="1800">
                <a:latin typeface="Corbel"/>
                <a:ea typeface="Corbel"/>
                <a:cs typeface="Corbel"/>
                <a:sym typeface="Corbel"/>
              </a:rPr>
              <a:t>Tel: (304) 558-2771</a:t>
            </a:r>
            <a:endParaRPr>
              <a:latin typeface="Corbel"/>
              <a:ea typeface="Corbel"/>
              <a:cs typeface="Corbel"/>
              <a:sym typeface="Corbel"/>
            </a:endParaRPr>
          </a:p>
          <a:p>
            <a:pPr marL="0" lvl="0" indent="0" algn="l" rtl="0">
              <a:lnSpc>
                <a:spcPct val="100000"/>
              </a:lnSpc>
              <a:spcBef>
                <a:spcPts val="300"/>
              </a:spcBef>
              <a:spcAft>
                <a:spcPts val="0"/>
              </a:spcAft>
              <a:buSzPct val="75676"/>
              <a:buNone/>
            </a:pPr>
            <a:r>
              <a:rPr lang="en-US" sz="1800" u="sng">
                <a:solidFill>
                  <a:srgbClr val="FFFF00"/>
                </a:solidFill>
                <a:hlinkClick r:id="rId7">
                  <a:extLst>
                    <a:ext uri="{A12FA001-AC4F-418D-AE19-62706E023703}">
                      <ahyp:hlinkClr xmlns:ahyp="http://schemas.microsoft.com/office/drawing/2018/hyperlinkcolor" val="tx"/>
                    </a:ext>
                  </a:extLst>
                </a:hlinkClick>
              </a:rPr>
              <a:t>emily.k.mccabe@wv.gov</a:t>
            </a:r>
            <a:r>
              <a:rPr lang="en-US" sz="1800">
                <a:solidFill>
                  <a:srgbClr val="FFFF00"/>
                </a:solidFill>
                <a:latin typeface="Corbel"/>
                <a:ea typeface="Corbel"/>
                <a:cs typeface="Corbel"/>
                <a:sym typeface="Corbel"/>
              </a:rPr>
              <a:t> </a:t>
            </a:r>
            <a:endParaRPr>
              <a:solidFill>
                <a:srgbClr val="FFFF00"/>
              </a:solidFill>
              <a:latin typeface="Corbel"/>
              <a:ea typeface="Corbel"/>
              <a:cs typeface="Corbel"/>
              <a:sym typeface="Corbel"/>
            </a:endParaRPr>
          </a:p>
          <a:p>
            <a:pPr marL="0" lvl="0" indent="0" algn="l" rtl="0">
              <a:lnSpc>
                <a:spcPct val="100000"/>
              </a:lnSpc>
              <a:spcBef>
                <a:spcPts val="300"/>
              </a:spcBef>
              <a:spcAft>
                <a:spcPts val="0"/>
              </a:spcAft>
              <a:buSzPct val="75676"/>
              <a:buNone/>
            </a:pPr>
            <a:r>
              <a:rPr lang="en-US" sz="1800">
                <a:latin typeface="Corbel"/>
                <a:ea typeface="Corbel"/>
                <a:cs typeface="Corbel"/>
                <a:sym typeface="Corbel"/>
              </a:rPr>
              <a:t>Website: </a:t>
            </a:r>
            <a:r>
              <a:rPr lang="en-US" sz="1700" b="0" i="0" u="sng">
                <a:solidFill>
                  <a:srgbClr val="FFFF00"/>
                </a:solidFill>
                <a:latin typeface="Corbel"/>
                <a:ea typeface="Corbel"/>
                <a:cs typeface="Corbel"/>
                <a:sym typeface="Corbel"/>
                <a:hlinkClick r:id="rId8">
                  <a:extLst>
                    <a:ext uri="{A12FA001-AC4F-418D-AE19-62706E023703}">
                      <ahyp:hlinkClr xmlns:ahyp="http://schemas.microsoft.com/office/drawing/2018/hyperlinkcolor" val="tx"/>
                    </a:ext>
                  </a:extLst>
                </a:hlinkClick>
              </a:rPr>
              <a:t>www.fishwildlife.org/projectwild</a:t>
            </a:r>
            <a:endParaRPr sz="1700">
              <a:solidFill>
                <a:srgbClr val="FFFF00"/>
              </a:solidFill>
              <a:latin typeface="Corbel"/>
              <a:ea typeface="Corbel"/>
              <a:cs typeface="Corbel"/>
              <a:sym typeface="Corbel"/>
            </a:endParaRPr>
          </a:p>
          <a:p>
            <a:pPr marL="0" lvl="0" indent="0" algn="l" rtl="0">
              <a:lnSpc>
                <a:spcPct val="100000"/>
              </a:lnSpc>
              <a:spcBef>
                <a:spcPts val="300"/>
              </a:spcBef>
              <a:spcAft>
                <a:spcPts val="0"/>
              </a:spcAft>
              <a:buSzPct val="75676"/>
              <a:buNone/>
            </a:pPr>
            <a:endParaRPr sz="2200" b="1"/>
          </a:p>
          <a:p>
            <a:pPr marL="0" lvl="0" indent="0" algn="l" rtl="0">
              <a:lnSpc>
                <a:spcPct val="100000"/>
              </a:lnSpc>
              <a:spcBef>
                <a:spcPts val="300"/>
              </a:spcBef>
              <a:spcAft>
                <a:spcPts val="0"/>
              </a:spcAft>
              <a:buSzPct val="75676"/>
              <a:buNone/>
            </a:pPr>
            <a:r>
              <a:rPr lang="en-US" sz="2200" b="1"/>
              <a:t>All of these programs have free online training for leaders, teachers and parents</a:t>
            </a:r>
            <a:endParaRPr/>
          </a:p>
        </p:txBody>
      </p:sp>
      <p:sp>
        <p:nvSpPr>
          <p:cNvPr id="196" name="Google Shape;196;p7"/>
          <p:cNvSpPr txBox="1">
            <a:spLocks noGrp="1"/>
          </p:cNvSpPr>
          <p:nvPr>
            <p:ph type="sldNum" idx="12"/>
          </p:nvPr>
        </p:nvSpPr>
        <p:spPr>
          <a:xfrm>
            <a:off x="8153400" y="6356350"/>
            <a:ext cx="533400" cy="365125"/>
          </a:xfrm>
          <a:prstGeom prst="rect">
            <a:avLst/>
          </a:prstGeom>
          <a:noFill/>
          <a:ln>
            <a:noFill/>
          </a:ln>
        </p:spPr>
        <p:txBody>
          <a:bodyPr spcFirstLastPara="1" wrap="square" lIns="91425" tIns="45700" rIns="0"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a:p>
        </p:txBody>
      </p:sp>
      <p:pic>
        <p:nvPicPr>
          <p:cNvPr id="197" name="Google Shape;197;p7"/>
          <p:cNvPicPr preferRelativeResize="0">
            <a:picLocks noGrp="1"/>
          </p:cNvPicPr>
          <p:nvPr>
            <p:ph type="pic" idx="2"/>
          </p:nvPr>
        </p:nvPicPr>
        <p:blipFill rotWithShape="1">
          <a:blip r:embed="rId9">
            <a:alphaModFix/>
          </a:blip>
          <a:srcRect/>
          <a:stretch/>
        </p:blipFill>
        <p:spPr>
          <a:xfrm>
            <a:off x="5822172" y="611126"/>
            <a:ext cx="2870239" cy="2547742"/>
          </a:xfrm>
          <a:prstGeom prst="rect">
            <a:avLst/>
          </a:prstGeom>
          <a:solidFill>
            <a:srgbClr val="3B4321"/>
          </a:solidFill>
          <a:ln w="60325" cap="flat" cmpd="sng">
            <a:solidFill>
              <a:srgbClr val="FFFFFF"/>
            </a:solidFill>
            <a:prstDash val="solid"/>
            <a:miter lim="800000"/>
            <a:headEnd type="none" w="sm" len="sm"/>
            <a:tailEnd type="none" w="sm" len="sm"/>
          </a:ln>
          <a:effectLst>
            <a:outerShdw blurRad="36195" dist="10000" dir="5400000" algn="tl" rotWithShape="0">
              <a:srgbClr val="000000">
                <a:alpha val="74117"/>
              </a:srgbClr>
            </a:outerShdw>
          </a:effectLst>
        </p:spPr>
      </p:pic>
      <p:pic>
        <p:nvPicPr>
          <p:cNvPr id="198" name="Google Shape;198;p7"/>
          <p:cNvPicPr preferRelativeResize="0"/>
          <p:nvPr/>
        </p:nvPicPr>
        <p:blipFill rotWithShape="1">
          <a:blip r:embed="rId10">
            <a:alphaModFix/>
          </a:blip>
          <a:srcRect/>
          <a:stretch/>
        </p:blipFill>
        <p:spPr>
          <a:xfrm>
            <a:off x="6143625" y="3369979"/>
            <a:ext cx="2543175" cy="3333750"/>
          </a:xfrm>
          <a:prstGeom prst="rect">
            <a:avLst/>
          </a:prstGeom>
          <a:noFill/>
          <a:ln>
            <a:noFill/>
          </a:ln>
        </p:spPr>
      </p:pic>
    </p:spTree>
  </p:cSld>
  <p:clrMapOvr>
    <a:masterClrMapping/>
  </p:clrMapOvr>
  <p:transition spd="slow">
    <p:wipe dir="d"/>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p9"/>
          <p:cNvSpPr txBox="1">
            <a:spLocks noGrp="1"/>
          </p:cNvSpPr>
          <p:nvPr>
            <p:ph type="body" idx="4294967295"/>
          </p:nvPr>
        </p:nvSpPr>
        <p:spPr>
          <a:xfrm>
            <a:off x="228600" y="914400"/>
            <a:ext cx="5867400" cy="33528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960"/>
              <a:buNone/>
            </a:pPr>
            <a:r>
              <a:rPr lang="en-US" sz="2800"/>
              <a:t>It is co-sponsored by the Division of Highways and the Department of Environmental Protection. </a:t>
            </a:r>
            <a:endParaRPr/>
          </a:p>
          <a:p>
            <a:pPr marL="0" lvl="0" indent="0" algn="l" rtl="0">
              <a:lnSpc>
                <a:spcPct val="100000"/>
              </a:lnSpc>
              <a:spcBef>
                <a:spcPts val="560"/>
              </a:spcBef>
              <a:spcAft>
                <a:spcPts val="0"/>
              </a:spcAft>
              <a:buSzPts val="1960"/>
              <a:buNone/>
            </a:pPr>
            <a:endParaRPr sz="2800"/>
          </a:p>
          <a:p>
            <a:pPr marL="0" lvl="0" indent="0" algn="l" rtl="0">
              <a:lnSpc>
                <a:spcPct val="100000"/>
              </a:lnSpc>
              <a:spcBef>
                <a:spcPts val="640"/>
              </a:spcBef>
              <a:spcAft>
                <a:spcPts val="0"/>
              </a:spcAft>
              <a:buSzPts val="1960"/>
              <a:buNone/>
            </a:pPr>
            <a:r>
              <a:rPr lang="en-US" sz="2800"/>
              <a:t>Applications are available on the DEP website or by calling </a:t>
            </a:r>
            <a:r>
              <a:rPr lang="en-US" sz="3200" b="1"/>
              <a:t>(800) 322-5530</a:t>
            </a:r>
            <a:r>
              <a:rPr lang="en-US" sz="2800"/>
              <a:t>.  </a:t>
            </a:r>
            <a:endParaRPr sz="2800"/>
          </a:p>
        </p:txBody>
      </p:sp>
      <p:pic>
        <p:nvPicPr>
          <p:cNvPr id="205" name="Google Shape;205;p9" descr="Q:\ENVIRONMENTAL REMEDIATION\REAP\Logos\AAH\COLOR\ADOPTAHIWAY2.JPG"/>
          <p:cNvPicPr preferRelativeResize="0"/>
          <p:nvPr/>
        </p:nvPicPr>
        <p:blipFill rotWithShape="1">
          <a:blip r:embed="rId3">
            <a:alphaModFix/>
          </a:blip>
          <a:srcRect/>
          <a:stretch/>
        </p:blipFill>
        <p:spPr>
          <a:xfrm>
            <a:off x="3363132" y="4100512"/>
            <a:ext cx="2528557" cy="2438400"/>
          </a:xfrm>
          <a:prstGeom prst="rect">
            <a:avLst/>
          </a:prstGeom>
          <a:noFill/>
          <a:ln>
            <a:noFill/>
          </a:ln>
        </p:spPr>
      </p:pic>
      <p:pic>
        <p:nvPicPr>
          <p:cNvPr id="206" name="Google Shape;206;p9" descr="C:\Users\A128413\Desktop\on jump drive\Adopt A Highway\AAH Sign.JPG"/>
          <p:cNvPicPr preferRelativeResize="0"/>
          <p:nvPr/>
        </p:nvPicPr>
        <p:blipFill rotWithShape="1">
          <a:blip r:embed="rId4">
            <a:alphaModFix/>
          </a:blip>
          <a:srcRect/>
          <a:stretch/>
        </p:blipFill>
        <p:spPr>
          <a:xfrm>
            <a:off x="6249053" y="1028061"/>
            <a:ext cx="2209147" cy="3525801"/>
          </a:xfrm>
          <a:prstGeom prst="rect">
            <a:avLst/>
          </a:prstGeom>
          <a:noFill/>
          <a:ln w="50800" cap="flat" cmpd="sng">
            <a:solidFill>
              <a:schemeClr val="lt1"/>
            </a:solidFill>
            <a:prstDash val="solid"/>
            <a:miter lim="800000"/>
            <a:headEnd type="none" w="sm" len="sm"/>
            <a:tailEnd type="none" w="sm" len="sm"/>
          </a:ln>
        </p:spPr>
      </p:pic>
      <p:sp>
        <p:nvSpPr>
          <p:cNvPr id="207" name="Google Shape;207;p9"/>
          <p:cNvSpPr txBox="1">
            <a:spLocks noGrp="1"/>
          </p:cNvSpPr>
          <p:nvPr>
            <p:ph type="sldNum" idx="12"/>
          </p:nvPr>
        </p:nvSpPr>
        <p:spPr>
          <a:xfrm>
            <a:off x="8153400" y="6356350"/>
            <a:ext cx="533400" cy="365125"/>
          </a:xfrm>
          <a:prstGeom prst="rect">
            <a:avLst/>
          </a:prstGeom>
          <a:noFill/>
          <a:ln>
            <a:noFill/>
          </a:ln>
        </p:spPr>
        <p:txBody>
          <a:bodyPr spcFirstLastPara="1" wrap="square" lIns="91425" tIns="45700" rIns="0"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a:t>
            </a:fld>
            <a:endParaRPr/>
          </a:p>
        </p:txBody>
      </p:sp>
      <p:sp>
        <p:nvSpPr>
          <p:cNvPr id="208" name="Google Shape;208;p9"/>
          <p:cNvSpPr txBox="1">
            <a:spLocks noGrp="1"/>
          </p:cNvSpPr>
          <p:nvPr>
            <p:ph type="title" idx="4294967295"/>
          </p:nvPr>
        </p:nvSpPr>
        <p:spPr>
          <a:xfrm>
            <a:off x="304800" y="228600"/>
            <a:ext cx="8229600" cy="473212"/>
          </a:xfrm>
          <a:prstGeom prst="rect">
            <a:avLst/>
          </a:prstGeom>
          <a:noFill/>
          <a:ln>
            <a:noFill/>
          </a:ln>
        </p:spPr>
        <p:txBody>
          <a:bodyPr spcFirstLastPara="1" wrap="square" lIns="0" tIns="9125" rIns="0" bIns="9125" anchor="b" anchorCtr="0">
            <a:normAutofit fontScale="90000"/>
          </a:bodyPr>
          <a:lstStyle/>
          <a:p>
            <a:pPr marL="0" lvl="0" indent="0" algn="l" rtl="0">
              <a:lnSpc>
                <a:spcPct val="100000"/>
              </a:lnSpc>
              <a:spcBef>
                <a:spcPts val="0"/>
              </a:spcBef>
              <a:spcAft>
                <a:spcPts val="0"/>
              </a:spcAft>
              <a:buClr>
                <a:srgbClr val="FFFFA1"/>
              </a:buClr>
              <a:buSzPct val="100000"/>
              <a:buFont typeface="Corbel"/>
              <a:buNone/>
            </a:pPr>
            <a:r>
              <a:rPr lang="en-US"/>
              <a:t>Adopt-A-Highway Program</a:t>
            </a:r>
            <a:endParaRPr/>
          </a:p>
        </p:txBody>
      </p:sp>
    </p:spTree>
  </p:cSld>
  <p:clrMapOvr>
    <a:masterClrMapping/>
  </p:clrMapOvr>
  <p:transition spd="slow">
    <p:wipe dir="d"/>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pic>
        <p:nvPicPr>
          <p:cNvPr id="214" name="Google Shape;214;p10" descr="Q:\ENVIRONMENTAL REMEDIATION\REAP\Logos\AAH\COLOR\ADOPTAHIWAY2.JPG"/>
          <p:cNvPicPr preferRelativeResize="0"/>
          <p:nvPr/>
        </p:nvPicPr>
        <p:blipFill rotWithShape="1">
          <a:blip r:embed="rId3">
            <a:alphaModFix/>
          </a:blip>
          <a:srcRect/>
          <a:stretch/>
        </p:blipFill>
        <p:spPr>
          <a:xfrm>
            <a:off x="228601" y="304800"/>
            <a:ext cx="2514600" cy="2477146"/>
          </a:xfrm>
          <a:prstGeom prst="rect">
            <a:avLst/>
          </a:prstGeom>
          <a:noFill/>
          <a:ln>
            <a:noFill/>
          </a:ln>
        </p:spPr>
      </p:pic>
      <p:pic>
        <p:nvPicPr>
          <p:cNvPr id="215" name="Google Shape;215;p10" descr="AAS Logo"/>
          <p:cNvPicPr preferRelativeResize="0"/>
          <p:nvPr/>
        </p:nvPicPr>
        <p:blipFill rotWithShape="1">
          <a:blip r:embed="rId4">
            <a:alphaModFix/>
          </a:blip>
          <a:srcRect/>
          <a:stretch/>
        </p:blipFill>
        <p:spPr>
          <a:xfrm>
            <a:off x="228600" y="3177636"/>
            <a:ext cx="2514600" cy="3550727"/>
          </a:xfrm>
          <a:prstGeom prst="rect">
            <a:avLst/>
          </a:prstGeom>
          <a:noFill/>
          <a:ln>
            <a:noFill/>
          </a:ln>
        </p:spPr>
      </p:pic>
      <p:sp>
        <p:nvSpPr>
          <p:cNvPr id="216" name="Google Shape;216;p10"/>
          <p:cNvSpPr/>
          <p:nvPr/>
        </p:nvSpPr>
        <p:spPr>
          <a:xfrm>
            <a:off x="3329326" y="862245"/>
            <a:ext cx="5181600" cy="2871555"/>
          </a:xfrm>
          <a:prstGeom prst="rect">
            <a:avLst/>
          </a:prstGeom>
          <a:noFill/>
          <a:ln>
            <a:noFill/>
          </a:ln>
        </p:spPr>
        <p:txBody>
          <a:bodyPr spcFirstLastPara="1" wrap="square" lIns="91425" tIns="45700" rIns="91425" bIns="45700" anchor="t" anchorCtr="0">
            <a:spAutoFit/>
          </a:bodyPr>
          <a:lstStyle/>
          <a:p>
            <a:pPr marL="0" marR="0" lvl="0" indent="0" algn="ctr" rtl="0">
              <a:lnSpc>
                <a:spcPct val="105000"/>
              </a:lnSpc>
              <a:spcBef>
                <a:spcPts val="0"/>
              </a:spcBef>
              <a:spcAft>
                <a:spcPts val="0"/>
              </a:spcAft>
              <a:buClr>
                <a:srgbClr val="000000"/>
              </a:buClr>
              <a:buSzPts val="2800"/>
              <a:buFont typeface="Arial"/>
              <a:buNone/>
            </a:pPr>
            <a:r>
              <a:rPr lang="en-US" sz="2800" b="1" i="0" u="sng" strike="noStrike" cap="none">
                <a:solidFill>
                  <a:schemeClr val="lt1"/>
                </a:solidFill>
                <a:latin typeface="Corbel"/>
                <a:ea typeface="Corbel"/>
                <a:cs typeface="Corbel"/>
                <a:sym typeface="Corbel"/>
              </a:rPr>
              <a:t>Adopt-A-Highway</a:t>
            </a:r>
            <a:endParaRPr sz="1400" b="0" i="0" u="none" strike="noStrike" cap="none">
              <a:solidFill>
                <a:srgbClr val="000000"/>
              </a:solidFill>
              <a:latin typeface="Arial"/>
              <a:ea typeface="Arial"/>
              <a:cs typeface="Arial"/>
              <a:sym typeface="Arial"/>
            </a:endParaRPr>
          </a:p>
          <a:p>
            <a:pPr marL="342900" marR="0" lvl="0" indent="-342900" algn="l" rtl="0">
              <a:lnSpc>
                <a:spcPct val="105000"/>
              </a:lnSpc>
              <a:spcBef>
                <a:spcPts val="0"/>
              </a:spcBef>
              <a:spcAft>
                <a:spcPts val="0"/>
              </a:spcAft>
              <a:buClr>
                <a:schemeClr val="lt1"/>
              </a:buClr>
              <a:buSzPts val="2400"/>
              <a:buFont typeface="Arial"/>
              <a:buChar char="•"/>
            </a:pPr>
            <a:r>
              <a:rPr lang="en-US" sz="2400" b="1" i="0" u="none" strike="noStrike" cap="none">
                <a:solidFill>
                  <a:schemeClr val="lt1"/>
                </a:solidFill>
                <a:latin typeface="Corbel"/>
                <a:ea typeface="Corbel"/>
                <a:cs typeface="Corbel"/>
                <a:sym typeface="Corbel"/>
              </a:rPr>
              <a:t>2-mile minimum</a:t>
            </a:r>
            <a:endParaRPr sz="1400" b="0" i="0" u="none" strike="noStrike" cap="none">
              <a:solidFill>
                <a:srgbClr val="000000"/>
              </a:solidFill>
              <a:latin typeface="Arial"/>
              <a:ea typeface="Arial"/>
              <a:cs typeface="Arial"/>
              <a:sym typeface="Arial"/>
            </a:endParaRPr>
          </a:p>
          <a:p>
            <a:pPr marL="342900" marR="0" lvl="0" indent="-342900" algn="l" rtl="0">
              <a:lnSpc>
                <a:spcPct val="105000"/>
              </a:lnSpc>
              <a:spcBef>
                <a:spcPts val="0"/>
              </a:spcBef>
              <a:spcAft>
                <a:spcPts val="0"/>
              </a:spcAft>
              <a:buClr>
                <a:schemeClr val="lt1"/>
              </a:buClr>
              <a:buSzPts val="2400"/>
              <a:buFont typeface="Arial"/>
              <a:buChar char="•"/>
            </a:pPr>
            <a:r>
              <a:rPr lang="en-US" sz="2400" b="1" i="0" u="none" strike="noStrike" cap="none">
                <a:solidFill>
                  <a:schemeClr val="lt1"/>
                </a:solidFill>
                <a:latin typeface="Corbel"/>
                <a:ea typeface="Corbel"/>
                <a:cs typeface="Corbel"/>
                <a:sym typeface="Corbel"/>
              </a:rPr>
              <a:t>12-year-old age requirement</a:t>
            </a:r>
            <a:endParaRPr sz="1400" b="0" i="0" u="none" strike="noStrike" cap="none">
              <a:solidFill>
                <a:srgbClr val="000000"/>
              </a:solidFill>
              <a:latin typeface="Arial"/>
              <a:ea typeface="Arial"/>
              <a:cs typeface="Arial"/>
              <a:sym typeface="Arial"/>
            </a:endParaRPr>
          </a:p>
          <a:p>
            <a:pPr marL="342900" marR="0" lvl="0" indent="-342900" algn="l" rtl="0">
              <a:lnSpc>
                <a:spcPct val="105000"/>
              </a:lnSpc>
              <a:spcBef>
                <a:spcPts val="0"/>
              </a:spcBef>
              <a:spcAft>
                <a:spcPts val="0"/>
              </a:spcAft>
              <a:buClr>
                <a:schemeClr val="lt1"/>
              </a:buClr>
              <a:buSzPts val="2400"/>
              <a:buFont typeface="Arial"/>
              <a:buChar char="•"/>
            </a:pPr>
            <a:r>
              <a:rPr lang="en-US" sz="2400" b="1" i="0" u="none" strike="noStrike" cap="none">
                <a:solidFill>
                  <a:schemeClr val="lt1"/>
                </a:solidFill>
                <a:latin typeface="Corbel"/>
                <a:ea typeface="Corbel"/>
                <a:cs typeface="Corbel"/>
                <a:sym typeface="Corbel"/>
              </a:rPr>
              <a:t>State-maintained roads only</a:t>
            </a:r>
            <a:endParaRPr sz="1400" b="0" i="0" u="none" strike="noStrike" cap="none">
              <a:solidFill>
                <a:srgbClr val="000000"/>
              </a:solidFill>
              <a:latin typeface="Arial"/>
              <a:ea typeface="Arial"/>
              <a:cs typeface="Arial"/>
              <a:sym typeface="Arial"/>
            </a:endParaRPr>
          </a:p>
          <a:p>
            <a:pPr marL="342900" marR="0" lvl="0" indent="-342900" algn="l" rtl="0">
              <a:lnSpc>
                <a:spcPct val="105000"/>
              </a:lnSpc>
              <a:spcBef>
                <a:spcPts val="0"/>
              </a:spcBef>
              <a:spcAft>
                <a:spcPts val="0"/>
              </a:spcAft>
              <a:buClr>
                <a:schemeClr val="lt1"/>
              </a:buClr>
              <a:buSzPts val="2400"/>
              <a:buFont typeface="Arial"/>
              <a:buChar char="•"/>
            </a:pPr>
            <a:r>
              <a:rPr lang="en-US" sz="2400" b="1" i="0" u="none" strike="noStrike" cap="none">
                <a:solidFill>
                  <a:schemeClr val="lt1"/>
                </a:solidFill>
                <a:latin typeface="Corbel"/>
                <a:ea typeface="Corbel"/>
                <a:cs typeface="Corbel"/>
                <a:sym typeface="Corbel"/>
              </a:rPr>
              <a:t>Two signs per adoption</a:t>
            </a:r>
            <a:endParaRPr sz="1400" b="0" i="0" u="none" strike="noStrike" cap="none">
              <a:solidFill>
                <a:srgbClr val="000000"/>
              </a:solidFill>
              <a:latin typeface="Arial"/>
              <a:ea typeface="Arial"/>
              <a:cs typeface="Arial"/>
              <a:sym typeface="Arial"/>
            </a:endParaRPr>
          </a:p>
          <a:p>
            <a:pPr marL="342900" marR="0" lvl="0" indent="-342900" algn="l" rtl="0">
              <a:lnSpc>
                <a:spcPct val="105000"/>
              </a:lnSpc>
              <a:spcBef>
                <a:spcPts val="0"/>
              </a:spcBef>
              <a:spcAft>
                <a:spcPts val="0"/>
              </a:spcAft>
              <a:buClr>
                <a:schemeClr val="lt1"/>
              </a:buClr>
              <a:buSzPts val="2400"/>
              <a:buFont typeface="Arial"/>
              <a:buChar char="•"/>
            </a:pPr>
            <a:r>
              <a:rPr lang="en-US" sz="2400" b="1" i="0" u="none" strike="noStrike" cap="none">
                <a:solidFill>
                  <a:schemeClr val="lt1"/>
                </a:solidFill>
                <a:latin typeface="Corbel"/>
                <a:ea typeface="Corbel"/>
                <a:cs typeface="Corbel"/>
                <a:sym typeface="Corbel"/>
              </a:rPr>
              <a:t>Two-year contract</a:t>
            </a:r>
            <a:endParaRPr sz="1400" b="0" i="0" u="none" strike="noStrike" cap="none">
              <a:solidFill>
                <a:srgbClr val="000000"/>
              </a:solidFill>
              <a:latin typeface="Arial"/>
              <a:ea typeface="Arial"/>
              <a:cs typeface="Arial"/>
              <a:sym typeface="Arial"/>
            </a:endParaRPr>
          </a:p>
          <a:p>
            <a:pPr marL="342900" marR="0" lvl="0" indent="-342900" algn="l" rtl="0">
              <a:lnSpc>
                <a:spcPct val="105000"/>
              </a:lnSpc>
              <a:spcBef>
                <a:spcPts val="0"/>
              </a:spcBef>
              <a:spcAft>
                <a:spcPts val="0"/>
              </a:spcAft>
              <a:buClr>
                <a:schemeClr val="lt1"/>
              </a:buClr>
              <a:buSzPts val="2400"/>
              <a:buFont typeface="Arial"/>
              <a:buChar char="•"/>
            </a:pPr>
            <a:r>
              <a:rPr lang="en-US" sz="2400" b="1" i="0" u="none" strike="noStrike" cap="none">
                <a:solidFill>
                  <a:schemeClr val="lt1"/>
                </a:solidFill>
                <a:latin typeface="Corbel"/>
                <a:ea typeface="Corbel"/>
                <a:cs typeface="Corbel"/>
                <a:sym typeface="Corbel"/>
              </a:rPr>
              <a:t>Two annual cleanups</a:t>
            </a:r>
            <a:endParaRPr sz="1400" b="0" i="0" u="none" strike="noStrike" cap="none">
              <a:solidFill>
                <a:srgbClr val="000000"/>
              </a:solidFill>
              <a:latin typeface="Arial"/>
              <a:ea typeface="Arial"/>
              <a:cs typeface="Arial"/>
              <a:sym typeface="Arial"/>
            </a:endParaRPr>
          </a:p>
        </p:txBody>
      </p:sp>
      <p:sp>
        <p:nvSpPr>
          <p:cNvPr id="217" name="Google Shape;217;p10"/>
          <p:cNvSpPr/>
          <p:nvPr/>
        </p:nvSpPr>
        <p:spPr>
          <a:xfrm>
            <a:off x="3329326" y="3733800"/>
            <a:ext cx="5357474" cy="2597594"/>
          </a:xfrm>
          <a:prstGeom prst="rect">
            <a:avLst/>
          </a:prstGeom>
          <a:noFill/>
          <a:ln>
            <a:noFill/>
          </a:ln>
        </p:spPr>
        <p:txBody>
          <a:bodyPr spcFirstLastPara="1" wrap="square" lIns="91425" tIns="45700" rIns="91425" bIns="45700" anchor="t" anchorCtr="0">
            <a:spAutoFit/>
          </a:bodyPr>
          <a:lstStyle/>
          <a:p>
            <a:pPr marL="0" marR="0" lvl="0" indent="0" algn="ctr" rtl="0">
              <a:lnSpc>
                <a:spcPct val="110000"/>
              </a:lnSpc>
              <a:spcBef>
                <a:spcPts val="0"/>
              </a:spcBef>
              <a:spcAft>
                <a:spcPts val="0"/>
              </a:spcAft>
              <a:buClr>
                <a:srgbClr val="000000"/>
              </a:buClr>
              <a:buSzPts val="2800"/>
              <a:buFont typeface="Arial"/>
              <a:buNone/>
            </a:pPr>
            <a:r>
              <a:rPr lang="en-US" sz="2800" b="1" i="0" u="sng" strike="noStrike" cap="none">
                <a:solidFill>
                  <a:schemeClr val="lt1"/>
                </a:solidFill>
                <a:latin typeface="Corbel"/>
                <a:ea typeface="Corbel"/>
                <a:cs typeface="Corbel"/>
                <a:sym typeface="Corbel"/>
              </a:rPr>
              <a:t>Adopt-A-Spot</a:t>
            </a:r>
            <a:endParaRPr sz="1400" b="0" i="0" u="none" strike="noStrike" cap="none">
              <a:solidFill>
                <a:srgbClr val="000000"/>
              </a:solidFill>
              <a:latin typeface="Arial"/>
              <a:ea typeface="Arial"/>
              <a:cs typeface="Arial"/>
              <a:sym typeface="Arial"/>
            </a:endParaRPr>
          </a:p>
          <a:p>
            <a:pPr marL="342900" marR="0" lvl="0" indent="-342900" algn="l" rtl="0">
              <a:lnSpc>
                <a:spcPct val="110000"/>
              </a:lnSpc>
              <a:spcBef>
                <a:spcPts val="0"/>
              </a:spcBef>
              <a:spcAft>
                <a:spcPts val="0"/>
              </a:spcAft>
              <a:buClr>
                <a:schemeClr val="lt1"/>
              </a:buClr>
              <a:buSzPts val="2400"/>
              <a:buFont typeface="Arial"/>
              <a:buChar char="•"/>
            </a:pPr>
            <a:r>
              <a:rPr lang="en-US" sz="2400" b="1" i="0" u="none" strike="noStrike" cap="none">
                <a:solidFill>
                  <a:schemeClr val="lt1"/>
                </a:solidFill>
                <a:latin typeface="Corbel"/>
                <a:ea typeface="Corbel"/>
                <a:cs typeface="Corbel"/>
                <a:sym typeface="Corbel"/>
              </a:rPr>
              <a:t>An extension of AAH</a:t>
            </a:r>
            <a:endParaRPr sz="1400" b="0" i="0" u="none" strike="noStrike" cap="none">
              <a:solidFill>
                <a:srgbClr val="000000"/>
              </a:solidFill>
              <a:latin typeface="Arial"/>
              <a:ea typeface="Arial"/>
              <a:cs typeface="Arial"/>
              <a:sym typeface="Arial"/>
            </a:endParaRPr>
          </a:p>
          <a:p>
            <a:pPr marL="342900" marR="0" lvl="0" indent="-342900" algn="l" rtl="0">
              <a:lnSpc>
                <a:spcPct val="110000"/>
              </a:lnSpc>
              <a:spcBef>
                <a:spcPts val="0"/>
              </a:spcBef>
              <a:spcAft>
                <a:spcPts val="0"/>
              </a:spcAft>
              <a:buClr>
                <a:schemeClr val="lt1"/>
              </a:buClr>
              <a:buSzPts val="2400"/>
              <a:buFont typeface="Arial"/>
              <a:buChar char="•"/>
            </a:pPr>
            <a:r>
              <a:rPr lang="en-US" sz="2400" b="1" i="0" u="none" strike="noStrike" cap="none">
                <a:solidFill>
                  <a:schemeClr val="lt1"/>
                </a:solidFill>
                <a:latin typeface="Corbel"/>
                <a:ea typeface="Corbel"/>
                <a:cs typeface="Corbel"/>
                <a:sym typeface="Corbel"/>
              </a:rPr>
              <a:t>¼ mile or less </a:t>
            </a:r>
            <a:endParaRPr sz="1400" b="0" i="0" u="none" strike="noStrike" cap="none">
              <a:solidFill>
                <a:srgbClr val="000000"/>
              </a:solidFill>
              <a:latin typeface="Arial"/>
              <a:ea typeface="Arial"/>
              <a:cs typeface="Arial"/>
              <a:sym typeface="Arial"/>
            </a:endParaRPr>
          </a:p>
          <a:p>
            <a:pPr marL="342900" marR="0" lvl="0" indent="-342900" algn="l" rtl="0">
              <a:lnSpc>
                <a:spcPct val="110000"/>
              </a:lnSpc>
              <a:spcBef>
                <a:spcPts val="0"/>
              </a:spcBef>
              <a:spcAft>
                <a:spcPts val="0"/>
              </a:spcAft>
              <a:buClr>
                <a:schemeClr val="lt1"/>
              </a:buClr>
              <a:buSzPts val="2400"/>
              <a:buFont typeface="Arial"/>
              <a:buChar char="•"/>
            </a:pPr>
            <a:r>
              <a:rPr lang="en-US" sz="2400" b="1" i="0" u="none" strike="noStrike" cap="none">
                <a:solidFill>
                  <a:schemeClr val="lt1"/>
                </a:solidFill>
                <a:latin typeface="Corbel"/>
                <a:ea typeface="Corbel"/>
                <a:cs typeface="Corbel"/>
                <a:sym typeface="Corbel"/>
              </a:rPr>
              <a:t>No age requirement</a:t>
            </a:r>
            <a:endParaRPr sz="1400" b="0" i="0" u="none" strike="noStrike" cap="none">
              <a:solidFill>
                <a:srgbClr val="000000"/>
              </a:solidFill>
              <a:latin typeface="Arial"/>
              <a:ea typeface="Arial"/>
              <a:cs typeface="Arial"/>
              <a:sym typeface="Arial"/>
            </a:endParaRPr>
          </a:p>
          <a:p>
            <a:pPr marL="342900" marR="0" lvl="0" indent="-342900" algn="l" rtl="0">
              <a:lnSpc>
                <a:spcPct val="110000"/>
              </a:lnSpc>
              <a:spcBef>
                <a:spcPts val="0"/>
              </a:spcBef>
              <a:spcAft>
                <a:spcPts val="0"/>
              </a:spcAft>
              <a:buClr>
                <a:schemeClr val="lt1"/>
              </a:buClr>
              <a:buSzPts val="2400"/>
              <a:buFont typeface="Arial"/>
              <a:buChar char="•"/>
            </a:pPr>
            <a:r>
              <a:rPr lang="en-US" sz="2400" b="1" i="0" u="none" strike="noStrike" cap="none">
                <a:solidFill>
                  <a:schemeClr val="lt1"/>
                </a:solidFill>
                <a:latin typeface="Corbel"/>
                <a:ea typeface="Corbel"/>
                <a:cs typeface="Corbel"/>
                <a:sym typeface="Corbel"/>
              </a:rPr>
              <a:t>One sign per adoption</a:t>
            </a:r>
            <a:endParaRPr sz="1400" b="0" i="0" u="none" strike="noStrike" cap="none">
              <a:solidFill>
                <a:srgbClr val="000000"/>
              </a:solidFill>
              <a:latin typeface="Arial"/>
              <a:ea typeface="Arial"/>
              <a:cs typeface="Arial"/>
              <a:sym typeface="Arial"/>
            </a:endParaRPr>
          </a:p>
          <a:p>
            <a:pPr marL="342900" marR="0" lvl="0" indent="-342900" algn="l" rtl="0">
              <a:lnSpc>
                <a:spcPct val="110000"/>
              </a:lnSpc>
              <a:spcBef>
                <a:spcPts val="0"/>
              </a:spcBef>
              <a:spcAft>
                <a:spcPts val="0"/>
              </a:spcAft>
              <a:buClr>
                <a:schemeClr val="lt1"/>
              </a:buClr>
              <a:buSzPts val="2400"/>
              <a:buFont typeface="Arial"/>
              <a:buChar char="•"/>
            </a:pPr>
            <a:r>
              <a:rPr lang="en-US" sz="2400" b="1" i="0" u="none" strike="noStrike" cap="none">
                <a:solidFill>
                  <a:schemeClr val="lt1"/>
                </a:solidFill>
                <a:latin typeface="Corbel"/>
                <a:ea typeface="Corbel"/>
                <a:cs typeface="Corbel"/>
                <a:sym typeface="Corbel"/>
              </a:rPr>
              <a:t>Two annual cleanups</a:t>
            </a:r>
            <a:endParaRPr sz="1400" b="0" i="0" u="none" strike="noStrike" cap="none">
              <a:solidFill>
                <a:srgbClr val="000000"/>
              </a:solidFill>
              <a:latin typeface="Arial"/>
              <a:ea typeface="Arial"/>
              <a:cs typeface="Arial"/>
              <a:sym typeface="Arial"/>
            </a:endParaRPr>
          </a:p>
        </p:txBody>
      </p:sp>
      <p:sp>
        <p:nvSpPr>
          <p:cNvPr id="218" name="Google Shape;218;p10"/>
          <p:cNvSpPr txBox="1">
            <a:spLocks noGrp="1"/>
          </p:cNvSpPr>
          <p:nvPr>
            <p:ph type="sldNum" idx="12"/>
          </p:nvPr>
        </p:nvSpPr>
        <p:spPr>
          <a:xfrm>
            <a:off x="8153400" y="6356350"/>
            <a:ext cx="533400" cy="365125"/>
          </a:xfrm>
          <a:prstGeom prst="rect">
            <a:avLst/>
          </a:prstGeom>
          <a:noFill/>
          <a:ln>
            <a:noFill/>
          </a:ln>
        </p:spPr>
        <p:txBody>
          <a:bodyPr spcFirstLastPara="1" wrap="square" lIns="91425" tIns="45700" rIns="0"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a:t>
            </a:fld>
            <a:endParaRPr/>
          </a:p>
        </p:txBody>
      </p:sp>
      <p:sp>
        <p:nvSpPr>
          <p:cNvPr id="219" name="Google Shape;219;p10"/>
          <p:cNvSpPr txBox="1">
            <a:spLocks noGrp="1"/>
          </p:cNvSpPr>
          <p:nvPr>
            <p:ph type="title" idx="4294967295"/>
          </p:nvPr>
        </p:nvSpPr>
        <p:spPr>
          <a:xfrm>
            <a:off x="3657600" y="152400"/>
            <a:ext cx="4545623" cy="685800"/>
          </a:xfrm>
          <a:prstGeom prst="rect">
            <a:avLst/>
          </a:prstGeom>
          <a:noFill/>
          <a:ln>
            <a:noFill/>
          </a:ln>
        </p:spPr>
        <p:txBody>
          <a:bodyPr spcFirstLastPara="1" wrap="square" lIns="0" tIns="9125" rIns="0" bIns="9125" anchor="b" anchorCtr="0">
            <a:normAutofit fontScale="90000"/>
          </a:bodyPr>
          <a:lstStyle/>
          <a:p>
            <a:pPr marL="0" lvl="0" indent="0" algn="l" rtl="0">
              <a:lnSpc>
                <a:spcPct val="100000"/>
              </a:lnSpc>
              <a:spcBef>
                <a:spcPts val="0"/>
              </a:spcBef>
              <a:spcAft>
                <a:spcPts val="0"/>
              </a:spcAft>
              <a:buClr>
                <a:srgbClr val="FFFFA1"/>
              </a:buClr>
              <a:buSzPct val="100000"/>
              <a:buFont typeface="Corbel"/>
              <a:buNone/>
            </a:pPr>
            <a:r>
              <a:rPr lang="en-US"/>
              <a:t>Litter Cleanups</a:t>
            </a:r>
            <a:endParaRPr/>
          </a:p>
        </p:txBody>
      </p:sp>
    </p:spTree>
  </p:cSld>
  <p:clrMapOvr>
    <a:masterClrMapping/>
  </p:clrMapOvr>
  <p:transition spd="slow">
    <p:wipe dir="d"/>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11"/>
          <p:cNvSpPr txBox="1">
            <a:spLocks noGrp="1"/>
          </p:cNvSpPr>
          <p:nvPr>
            <p:ph type="body" idx="4294967295"/>
          </p:nvPr>
        </p:nvSpPr>
        <p:spPr>
          <a:xfrm>
            <a:off x="177900" y="1695475"/>
            <a:ext cx="4394100" cy="4722300"/>
          </a:xfrm>
          <a:prstGeom prst="rect">
            <a:avLst/>
          </a:prstGeom>
          <a:noFill/>
          <a:ln>
            <a:noFill/>
          </a:ln>
        </p:spPr>
        <p:txBody>
          <a:bodyPr spcFirstLastPara="1" wrap="square" lIns="91425" tIns="45700" rIns="91425" bIns="45700" anchor="t" anchorCtr="0">
            <a:normAutofit fontScale="70000" lnSpcReduction="20000"/>
          </a:bodyPr>
          <a:lstStyle/>
          <a:p>
            <a:pPr marL="0" lvl="0" indent="0" algn="l" rtl="0">
              <a:lnSpc>
                <a:spcPct val="100000"/>
              </a:lnSpc>
              <a:spcBef>
                <a:spcPts val="0"/>
              </a:spcBef>
              <a:spcAft>
                <a:spcPts val="0"/>
              </a:spcAft>
              <a:buSzPct val="70000"/>
              <a:buNone/>
            </a:pPr>
            <a:r>
              <a:rPr lang="en-US" sz="2000"/>
              <a:t>Groups of volunteers, businesses, community organizations and local governments work with the WV Make It Shine Program to host several cleanup events each year. </a:t>
            </a:r>
            <a:endParaRPr/>
          </a:p>
          <a:p>
            <a:pPr marL="0" lvl="0" indent="0" algn="l" rtl="0">
              <a:lnSpc>
                <a:spcPct val="100000"/>
              </a:lnSpc>
              <a:spcBef>
                <a:spcPts val="400"/>
              </a:spcBef>
              <a:spcAft>
                <a:spcPts val="0"/>
              </a:spcAft>
              <a:buSzPct val="70000"/>
              <a:buNone/>
            </a:pPr>
            <a:endParaRPr sz="2000"/>
          </a:p>
          <a:p>
            <a:pPr marL="0" lvl="0" indent="0" algn="l" rtl="0">
              <a:lnSpc>
                <a:spcPct val="100000"/>
              </a:lnSpc>
              <a:spcBef>
                <a:spcPts val="400"/>
              </a:spcBef>
              <a:spcAft>
                <a:spcPts val="0"/>
              </a:spcAft>
              <a:buSzPct val="150000"/>
              <a:buNone/>
            </a:pPr>
            <a:r>
              <a:rPr lang="en-US" sz="2000" b="1" u="sng"/>
              <a:t>Make It Shine Statewide Cleanup</a:t>
            </a:r>
            <a:endParaRPr/>
          </a:p>
          <a:p>
            <a:pPr marL="457200" lvl="0" indent="-317500" algn="l" rtl="0">
              <a:lnSpc>
                <a:spcPct val="100000"/>
              </a:lnSpc>
              <a:spcBef>
                <a:spcPts val="400"/>
              </a:spcBef>
              <a:spcAft>
                <a:spcPts val="0"/>
              </a:spcAft>
              <a:buSzPct val="100000"/>
              <a:buChar char="◆"/>
            </a:pPr>
            <a:r>
              <a:rPr lang="en-US" sz="2000" b="1"/>
              <a:t>1</a:t>
            </a:r>
            <a:r>
              <a:rPr lang="en-US" sz="2000" b="1" baseline="30000"/>
              <a:t>st</a:t>
            </a:r>
            <a:r>
              <a:rPr lang="en-US" sz="2000" b="1"/>
              <a:t> two weeks in April 1-15th</a:t>
            </a:r>
            <a:endParaRPr/>
          </a:p>
          <a:p>
            <a:pPr marL="457200" lvl="0" indent="-317500" algn="l" rtl="0">
              <a:lnSpc>
                <a:spcPct val="100000"/>
              </a:lnSpc>
              <a:spcBef>
                <a:spcPts val="0"/>
              </a:spcBef>
              <a:spcAft>
                <a:spcPts val="0"/>
              </a:spcAft>
              <a:buSzPct val="100000"/>
              <a:buChar char="◆"/>
            </a:pPr>
            <a:r>
              <a:rPr lang="en-US" sz="2000" b="1"/>
              <a:t>Deadline March 10th</a:t>
            </a:r>
            <a:endParaRPr/>
          </a:p>
          <a:p>
            <a:pPr marL="457200" lvl="0" indent="-317500" algn="l" rtl="0">
              <a:lnSpc>
                <a:spcPct val="100000"/>
              </a:lnSpc>
              <a:spcBef>
                <a:spcPts val="0"/>
              </a:spcBef>
              <a:spcAft>
                <a:spcPts val="0"/>
              </a:spcAft>
              <a:buSzPct val="100000"/>
              <a:buChar char="◆"/>
            </a:pPr>
            <a:r>
              <a:rPr lang="en-US" sz="2000" b="1"/>
              <a:t>Public Land</a:t>
            </a:r>
            <a:endParaRPr/>
          </a:p>
          <a:p>
            <a:pPr marL="457200" lvl="0" indent="-317500" algn="l" rtl="0">
              <a:lnSpc>
                <a:spcPct val="100000"/>
              </a:lnSpc>
              <a:spcBef>
                <a:spcPts val="0"/>
              </a:spcBef>
              <a:spcAft>
                <a:spcPts val="0"/>
              </a:spcAft>
              <a:buSzPct val="100000"/>
              <a:buChar char="◆"/>
            </a:pPr>
            <a:r>
              <a:rPr lang="en-US" sz="2000" b="1"/>
              <a:t>Gloves, bags, hauling, landfill fees</a:t>
            </a:r>
            <a:endParaRPr sz="2000" b="1"/>
          </a:p>
          <a:p>
            <a:pPr marL="457200" lvl="0" indent="0" algn="l" rtl="0">
              <a:lnSpc>
                <a:spcPct val="100000"/>
              </a:lnSpc>
              <a:spcBef>
                <a:spcPts val="400"/>
              </a:spcBef>
              <a:spcAft>
                <a:spcPts val="0"/>
              </a:spcAft>
              <a:buSzPct val="150000"/>
              <a:buNone/>
            </a:pPr>
            <a:endParaRPr sz="2000" b="1" u="sng"/>
          </a:p>
          <a:p>
            <a:pPr marL="0" lvl="0" indent="0" algn="l" rtl="0">
              <a:lnSpc>
                <a:spcPct val="100000"/>
              </a:lnSpc>
              <a:spcBef>
                <a:spcPts val="400"/>
              </a:spcBef>
              <a:spcAft>
                <a:spcPts val="0"/>
              </a:spcAft>
              <a:buSzPct val="150000"/>
              <a:buNone/>
            </a:pPr>
            <a:r>
              <a:rPr lang="en-US" sz="2000" b="1" u="sng"/>
              <a:t>Adopt A Stream</a:t>
            </a:r>
            <a:endParaRPr sz="2000" b="1" u="sng"/>
          </a:p>
          <a:p>
            <a:pPr marL="457200" lvl="0" indent="-317500" algn="l" rtl="0">
              <a:lnSpc>
                <a:spcPct val="100000"/>
              </a:lnSpc>
              <a:spcBef>
                <a:spcPts val="400"/>
              </a:spcBef>
              <a:spcAft>
                <a:spcPts val="0"/>
              </a:spcAft>
              <a:buSzPct val="100000"/>
              <a:buChar char="◆"/>
            </a:pPr>
            <a:r>
              <a:rPr lang="en-US" sz="2000" b="1"/>
              <a:t>Established in 2023</a:t>
            </a:r>
            <a:endParaRPr sz="2000" b="1"/>
          </a:p>
          <a:p>
            <a:pPr marL="457200" lvl="0" indent="-317500" algn="l" rtl="0">
              <a:lnSpc>
                <a:spcPct val="100000"/>
              </a:lnSpc>
              <a:spcBef>
                <a:spcPts val="0"/>
              </a:spcBef>
              <a:spcAft>
                <a:spcPts val="0"/>
              </a:spcAft>
              <a:buSzPct val="100000"/>
              <a:buChar char="◆"/>
            </a:pPr>
            <a:r>
              <a:rPr lang="en-US" sz="2000" b="1"/>
              <a:t>Goal is to improve the quality of our environment by encouraging public involvement in the elimination of stream litter.</a:t>
            </a:r>
            <a:endParaRPr sz="2000" b="1"/>
          </a:p>
          <a:p>
            <a:pPr marL="457200" lvl="0" indent="-317500" algn="l" rtl="0">
              <a:lnSpc>
                <a:spcPct val="100000"/>
              </a:lnSpc>
              <a:spcBef>
                <a:spcPts val="0"/>
              </a:spcBef>
              <a:spcAft>
                <a:spcPts val="0"/>
              </a:spcAft>
              <a:buSzPct val="100000"/>
              <a:buChar char="◆"/>
            </a:pPr>
            <a:r>
              <a:rPr lang="en-US" sz="2000" b="1"/>
              <a:t>Objective is to save taxpayers money by increasing public awareness and to serve as an educational tool by focusing on the consequences which result when stream littering is allowed to continue unchecked.</a:t>
            </a:r>
            <a:endParaRPr sz="2000" b="1"/>
          </a:p>
          <a:p>
            <a:pPr marL="457200" lvl="0" indent="-317500" algn="l" rtl="0">
              <a:lnSpc>
                <a:spcPct val="100000"/>
              </a:lnSpc>
              <a:spcBef>
                <a:spcPts val="0"/>
              </a:spcBef>
              <a:spcAft>
                <a:spcPts val="0"/>
              </a:spcAft>
              <a:buSzPct val="100000"/>
              <a:buChar char="◆"/>
            </a:pPr>
            <a:r>
              <a:rPr lang="en-US" sz="2000" b="1"/>
              <a:t>Offers volunteers the opportunity to take charge of their environment by making a positive effort to create a cleaner, more aesthetic place in which to live.</a:t>
            </a:r>
            <a:endParaRPr sz="2000" b="1"/>
          </a:p>
        </p:txBody>
      </p:sp>
      <p:pic>
        <p:nvPicPr>
          <p:cNvPr id="226" name="Google Shape;226;p11" descr="WVMISLOGO.JPG"/>
          <p:cNvPicPr preferRelativeResize="0">
            <a:picLocks noGrp="1"/>
          </p:cNvPicPr>
          <p:nvPr>
            <p:ph type="pic" idx="2"/>
          </p:nvPr>
        </p:nvPicPr>
        <p:blipFill rotWithShape="1">
          <a:blip r:embed="rId3">
            <a:alphaModFix/>
          </a:blip>
          <a:srcRect t="2319" b="2317"/>
          <a:stretch/>
        </p:blipFill>
        <p:spPr>
          <a:xfrm>
            <a:off x="4949925" y="364263"/>
            <a:ext cx="1527449" cy="1530924"/>
          </a:xfrm>
          <a:prstGeom prst="rect">
            <a:avLst/>
          </a:prstGeom>
          <a:noFill/>
          <a:ln>
            <a:noFill/>
          </a:ln>
        </p:spPr>
      </p:pic>
      <p:sp>
        <p:nvSpPr>
          <p:cNvPr id="227" name="Google Shape;227;p11"/>
          <p:cNvSpPr txBox="1">
            <a:spLocks noGrp="1"/>
          </p:cNvSpPr>
          <p:nvPr>
            <p:ph type="sldNum" idx="12"/>
          </p:nvPr>
        </p:nvSpPr>
        <p:spPr>
          <a:xfrm>
            <a:off x="8153400" y="6356350"/>
            <a:ext cx="533400" cy="365125"/>
          </a:xfrm>
          <a:prstGeom prst="rect">
            <a:avLst/>
          </a:prstGeom>
          <a:noFill/>
          <a:ln>
            <a:noFill/>
          </a:ln>
        </p:spPr>
        <p:txBody>
          <a:bodyPr spcFirstLastPara="1" wrap="square" lIns="91425" tIns="45700" rIns="0"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a:t>
            </a:fld>
            <a:endParaRPr/>
          </a:p>
        </p:txBody>
      </p:sp>
      <p:sp>
        <p:nvSpPr>
          <p:cNvPr id="228" name="Google Shape;228;p11"/>
          <p:cNvSpPr txBox="1">
            <a:spLocks noGrp="1"/>
          </p:cNvSpPr>
          <p:nvPr>
            <p:ph type="title" idx="4294967295"/>
          </p:nvPr>
        </p:nvSpPr>
        <p:spPr>
          <a:xfrm>
            <a:off x="310250" y="172025"/>
            <a:ext cx="4261800" cy="919200"/>
          </a:xfrm>
          <a:prstGeom prst="rect">
            <a:avLst/>
          </a:prstGeom>
          <a:noFill/>
          <a:ln>
            <a:noFill/>
          </a:ln>
        </p:spPr>
        <p:txBody>
          <a:bodyPr spcFirstLastPara="1" wrap="square" lIns="0" tIns="9125" rIns="0" bIns="9125" anchor="b" anchorCtr="0">
            <a:normAutofit/>
          </a:bodyPr>
          <a:lstStyle/>
          <a:p>
            <a:pPr marL="0" lvl="0" indent="0" algn="l" rtl="0">
              <a:lnSpc>
                <a:spcPct val="100000"/>
              </a:lnSpc>
              <a:spcBef>
                <a:spcPts val="0"/>
              </a:spcBef>
              <a:spcAft>
                <a:spcPts val="0"/>
              </a:spcAft>
              <a:buClr>
                <a:srgbClr val="FFFFA1"/>
              </a:buClr>
              <a:buSzPts val="4800"/>
              <a:buFont typeface="Corbel"/>
              <a:buNone/>
            </a:pPr>
            <a:r>
              <a:rPr lang="en-US"/>
              <a:t>Make It Shine</a:t>
            </a:r>
            <a:endParaRPr/>
          </a:p>
        </p:txBody>
      </p:sp>
      <p:pic>
        <p:nvPicPr>
          <p:cNvPr id="229" name="Google Shape;229;p11"/>
          <p:cNvPicPr preferRelativeResize="0"/>
          <p:nvPr/>
        </p:nvPicPr>
        <p:blipFill rotWithShape="1">
          <a:blip r:embed="rId4">
            <a:alphaModFix/>
          </a:blip>
          <a:srcRect/>
          <a:stretch/>
        </p:blipFill>
        <p:spPr>
          <a:xfrm>
            <a:off x="4724775" y="2474485"/>
            <a:ext cx="4219050" cy="3164275"/>
          </a:xfrm>
          <a:prstGeom prst="rect">
            <a:avLst/>
          </a:prstGeom>
          <a:noFill/>
          <a:ln w="57150" cap="flat" cmpd="sng">
            <a:solidFill>
              <a:schemeClr val="lt1"/>
            </a:solidFill>
            <a:prstDash val="solid"/>
            <a:round/>
            <a:headEnd type="none" w="sm" len="sm"/>
            <a:tailEnd type="none" w="sm" len="sm"/>
          </a:ln>
        </p:spPr>
      </p:pic>
      <p:pic>
        <p:nvPicPr>
          <p:cNvPr id="230" name="Google Shape;230;p11"/>
          <p:cNvPicPr preferRelativeResize="0"/>
          <p:nvPr/>
        </p:nvPicPr>
        <p:blipFill rotWithShape="1">
          <a:blip r:embed="rId5">
            <a:alphaModFix/>
          </a:blip>
          <a:srcRect/>
          <a:stretch/>
        </p:blipFill>
        <p:spPr>
          <a:xfrm>
            <a:off x="6739050" y="172025"/>
            <a:ext cx="1758098" cy="1824025"/>
          </a:xfrm>
          <a:prstGeom prst="rect">
            <a:avLst/>
          </a:prstGeom>
          <a:noFill/>
          <a:ln>
            <a:noFill/>
          </a:ln>
        </p:spPr>
      </p:pic>
    </p:spTree>
  </p:cSld>
  <p:clrMapOvr>
    <a:masterClrMapping/>
  </p:clrMapOvr>
  <p:transition spd="slow">
    <p:diamond/>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g3c21a94f081_0_16"/>
          <p:cNvSpPr txBox="1">
            <a:spLocks noGrp="1"/>
          </p:cNvSpPr>
          <p:nvPr>
            <p:ph type="title"/>
          </p:nvPr>
        </p:nvSpPr>
        <p:spPr>
          <a:xfrm>
            <a:off x="469725" y="291725"/>
            <a:ext cx="3505500" cy="10944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4800"/>
              <a:buNone/>
            </a:pPr>
            <a:r>
              <a:rPr lang="en-US" sz="4020"/>
              <a:t>Partnering for Impact</a:t>
            </a:r>
            <a:endParaRPr sz="4020"/>
          </a:p>
        </p:txBody>
      </p:sp>
      <p:sp>
        <p:nvSpPr>
          <p:cNvPr id="236" name="Google Shape;236;g3c21a94f081_0_16"/>
          <p:cNvSpPr txBox="1">
            <a:spLocks noGrp="1"/>
          </p:cNvSpPr>
          <p:nvPr>
            <p:ph type="body" idx="1"/>
          </p:nvPr>
        </p:nvSpPr>
        <p:spPr>
          <a:xfrm>
            <a:off x="244075" y="1769700"/>
            <a:ext cx="3616800" cy="4635900"/>
          </a:xfrm>
          <a:prstGeom prst="rect">
            <a:avLst/>
          </a:prstGeom>
          <a:noFill/>
          <a:ln>
            <a:noFill/>
          </a:ln>
        </p:spPr>
        <p:txBody>
          <a:bodyPr spcFirstLastPara="1" wrap="square" lIns="0" tIns="0" rIns="0" bIns="0" anchor="t" anchorCtr="0">
            <a:normAutofit fontScale="77500" lnSpcReduction="10000"/>
          </a:bodyPr>
          <a:lstStyle/>
          <a:p>
            <a:pPr marL="457200" lvl="0" indent="-331946" algn="l" rtl="0">
              <a:lnSpc>
                <a:spcPct val="100000"/>
              </a:lnSpc>
              <a:spcBef>
                <a:spcPts val="600"/>
              </a:spcBef>
              <a:spcAft>
                <a:spcPts val="0"/>
              </a:spcAft>
              <a:buSzPct val="70000"/>
              <a:buChar char="◆"/>
            </a:pPr>
            <a:r>
              <a:rPr lang="en-US"/>
              <a:t>Your support is critical in helping us increase environmental awareness and encourage hands-on, community-focused projects among young people.</a:t>
            </a:r>
            <a:endParaRPr/>
          </a:p>
          <a:p>
            <a:pPr marL="457200" lvl="0" indent="-331945" algn="l" rtl="0">
              <a:lnSpc>
                <a:spcPct val="100000"/>
              </a:lnSpc>
              <a:spcBef>
                <a:spcPts val="600"/>
              </a:spcBef>
              <a:spcAft>
                <a:spcPts val="0"/>
              </a:spcAft>
              <a:buSzPct val="70000"/>
              <a:buChar char="◆"/>
            </a:pPr>
            <a:r>
              <a:rPr lang="en-US"/>
              <a:t>We value your support; how can we, in turn, better support your efforts to promote environmental awareness and community-focused projects?</a:t>
            </a:r>
            <a:endParaRPr/>
          </a:p>
        </p:txBody>
      </p:sp>
      <p:pic>
        <p:nvPicPr>
          <p:cNvPr id="237" name="Google Shape;237;g3c21a94f081_0_16" descr="Create a new picture of a litter clean up and recycling"/>
          <p:cNvPicPr preferRelativeResize="0"/>
          <p:nvPr/>
        </p:nvPicPr>
        <p:blipFill rotWithShape="1">
          <a:blip r:embed="rId3">
            <a:alphaModFix/>
          </a:blip>
          <a:srcRect/>
          <a:stretch/>
        </p:blipFill>
        <p:spPr>
          <a:xfrm>
            <a:off x="4133975" y="1654625"/>
            <a:ext cx="4669425" cy="466942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p12"/>
          <p:cNvSpPr txBox="1">
            <a:spLocks noGrp="1"/>
          </p:cNvSpPr>
          <p:nvPr>
            <p:ph type="title"/>
          </p:nvPr>
        </p:nvSpPr>
        <p:spPr>
          <a:xfrm>
            <a:off x="152400" y="76200"/>
            <a:ext cx="8534400" cy="946150"/>
          </a:xfrm>
          <a:prstGeom prst="rect">
            <a:avLst/>
          </a:prstGeom>
          <a:noFill/>
          <a:ln>
            <a:noFill/>
          </a:ln>
        </p:spPr>
        <p:txBody>
          <a:bodyPr spcFirstLastPara="1" wrap="square" lIns="0" tIns="0" rIns="0" bIns="0" anchor="b" anchorCtr="0">
            <a:noAutofit/>
          </a:bodyPr>
          <a:lstStyle/>
          <a:p>
            <a:pPr marL="0" lvl="0" indent="0" algn="ctr" rtl="0">
              <a:lnSpc>
                <a:spcPct val="100000"/>
              </a:lnSpc>
              <a:spcBef>
                <a:spcPts val="0"/>
              </a:spcBef>
              <a:spcAft>
                <a:spcPts val="0"/>
              </a:spcAft>
              <a:buClr>
                <a:srgbClr val="FFFFA1"/>
              </a:buClr>
              <a:buSzPts val="4800"/>
              <a:buFont typeface="Corbel"/>
              <a:buNone/>
            </a:pPr>
            <a:r>
              <a:rPr lang="en-US" sz="4800"/>
              <a:t>Additional Information</a:t>
            </a:r>
            <a:endParaRPr/>
          </a:p>
        </p:txBody>
      </p:sp>
      <p:sp>
        <p:nvSpPr>
          <p:cNvPr id="244" name="Google Shape;244;p12"/>
          <p:cNvSpPr txBox="1">
            <a:spLocks noGrp="1"/>
          </p:cNvSpPr>
          <p:nvPr>
            <p:ph type="body" idx="1"/>
          </p:nvPr>
        </p:nvSpPr>
        <p:spPr>
          <a:xfrm>
            <a:off x="152399" y="1219200"/>
            <a:ext cx="8689383" cy="1136542"/>
          </a:xfrm>
          <a:prstGeom prst="rect">
            <a:avLst/>
          </a:prstGeom>
          <a:noFill/>
          <a:ln>
            <a:noFill/>
          </a:ln>
        </p:spPr>
        <p:txBody>
          <a:bodyPr spcFirstLastPara="1" wrap="square" lIns="0" tIns="0" rIns="0" bIns="0" anchor="t" anchorCtr="0">
            <a:normAutofit/>
          </a:bodyPr>
          <a:lstStyle/>
          <a:p>
            <a:pPr marL="662940" lvl="0" indent="-342900" algn="l" rtl="0">
              <a:lnSpc>
                <a:spcPct val="100000"/>
              </a:lnSpc>
              <a:spcBef>
                <a:spcPts val="0"/>
              </a:spcBef>
              <a:spcAft>
                <a:spcPts val="0"/>
              </a:spcAft>
              <a:buSzPts val="1680"/>
              <a:buFont typeface="Noto Sans Symbols"/>
              <a:buChar char="❖"/>
            </a:pPr>
            <a:r>
              <a:rPr lang="en-US" sz="2400"/>
              <a:t>For information about the Youth Environmental Program, online enrollment and cash awards, go to </a:t>
            </a:r>
            <a:r>
              <a:rPr lang="en-US" sz="2400" u="sng">
                <a:solidFill>
                  <a:srgbClr val="FBEF59"/>
                </a:solidFill>
                <a:hlinkClick r:id="rId3">
                  <a:extLst>
                    <a:ext uri="{A12FA001-AC4F-418D-AE19-62706E023703}">
                      <ahyp:hlinkClr xmlns:ahyp="http://schemas.microsoft.com/office/drawing/2018/hyperlinkcolor" val="tx"/>
                    </a:ext>
                  </a:extLst>
                </a:hlinkClick>
              </a:rPr>
              <a:t>www.dep.wv.gov</a:t>
            </a:r>
            <a:r>
              <a:rPr lang="en-US" sz="2400">
                <a:solidFill>
                  <a:srgbClr val="FBEF59"/>
                </a:solidFill>
              </a:rPr>
              <a:t> </a:t>
            </a:r>
            <a:br>
              <a:rPr lang="en-US" sz="2400">
                <a:solidFill>
                  <a:srgbClr val="FBEF59"/>
                </a:solidFill>
              </a:rPr>
            </a:br>
            <a:r>
              <a:rPr lang="en-US" sz="2400"/>
              <a:t>and click on the Youth Environmental Program link</a:t>
            </a:r>
            <a:endParaRPr/>
          </a:p>
          <a:p>
            <a:pPr marL="320040" lvl="0" indent="0" algn="l" rtl="0">
              <a:lnSpc>
                <a:spcPct val="100000"/>
              </a:lnSpc>
              <a:spcBef>
                <a:spcPts val="300"/>
              </a:spcBef>
              <a:spcAft>
                <a:spcPts val="0"/>
              </a:spcAft>
              <a:buSzPts val="1680"/>
              <a:buNone/>
            </a:pPr>
            <a:endParaRPr sz="2400"/>
          </a:p>
          <a:p>
            <a:pPr marL="662940" lvl="0" indent="-244221" algn="l" rtl="0">
              <a:lnSpc>
                <a:spcPct val="100000"/>
              </a:lnSpc>
              <a:spcBef>
                <a:spcPts val="300"/>
              </a:spcBef>
              <a:spcAft>
                <a:spcPts val="0"/>
              </a:spcAft>
              <a:buSzPts val="1680"/>
              <a:buFont typeface="Noto Sans Symbols"/>
              <a:buNone/>
            </a:pPr>
            <a:endParaRPr sz="2400"/>
          </a:p>
        </p:txBody>
      </p:sp>
      <p:sp>
        <p:nvSpPr>
          <p:cNvPr id="245" name="Google Shape;245;p12"/>
          <p:cNvSpPr txBox="1">
            <a:spLocks noGrp="1"/>
          </p:cNvSpPr>
          <p:nvPr>
            <p:ph type="sldNum" idx="12"/>
          </p:nvPr>
        </p:nvSpPr>
        <p:spPr>
          <a:xfrm>
            <a:off x="8153400" y="6356350"/>
            <a:ext cx="533400" cy="365125"/>
          </a:xfrm>
          <a:prstGeom prst="rect">
            <a:avLst/>
          </a:prstGeom>
          <a:noFill/>
          <a:ln>
            <a:noFill/>
          </a:ln>
        </p:spPr>
        <p:txBody>
          <a:bodyPr spcFirstLastPara="1" wrap="square" lIns="91425" tIns="45700" rIns="0"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a:t>
            </a:fld>
            <a:endParaRPr/>
          </a:p>
        </p:txBody>
      </p:sp>
      <p:pic>
        <p:nvPicPr>
          <p:cNvPr id="246" name="Google Shape;246;p12"/>
          <p:cNvPicPr preferRelativeResize="0"/>
          <p:nvPr/>
        </p:nvPicPr>
        <p:blipFill rotWithShape="1">
          <a:blip r:embed="rId4">
            <a:alphaModFix/>
          </a:blip>
          <a:srcRect/>
          <a:stretch/>
        </p:blipFill>
        <p:spPr>
          <a:xfrm>
            <a:off x="732075" y="2355742"/>
            <a:ext cx="7848600" cy="4154197"/>
          </a:xfrm>
          <a:prstGeom prst="rect">
            <a:avLst/>
          </a:prstGeom>
          <a:noFill/>
          <a:ln>
            <a:noFill/>
          </a:ln>
        </p:spPr>
      </p:pic>
    </p:spTree>
  </p:cSld>
  <p:clrMapOvr>
    <a:masterClrMapping/>
  </p:clrMapOvr>
  <p:transition spd="slow">
    <p:wipe dir="d"/>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13"/>
          <p:cNvSpPr txBox="1">
            <a:spLocks noGrp="1"/>
          </p:cNvSpPr>
          <p:nvPr>
            <p:ph type="title"/>
          </p:nvPr>
        </p:nvSpPr>
        <p:spPr>
          <a:xfrm>
            <a:off x="3967566" y="-402956"/>
            <a:ext cx="4737634" cy="2386739"/>
          </a:xfrm>
          <a:prstGeom prst="rect">
            <a:avLst/>
          </a:prstGeom>
          <a:noFill/>
          <a:ln>
            <a:noFill/>
          </a:ln>
        </p:spPr>
        <p:txBody>
          <a:bodyPr spcFirstLastPara="1" wrap="square" lIns="0" tIns="0" rIns="0" bIns="0" anchor="b" anchorCtr="0">
            <a:normAutofit fontScale="90000"/>
          </a:bodyPr>
          <a:lstStyle/>
          <a:p>
            <a:pPr marL="0" lvl="0" indent="0" algn="l" rtl="0">
              <a:lnSpc>
                <a:spcPct val="100000"/>
              </a:lnSpc>
              <a:spcBef>
                <a:spcPts val="0"/>
              </a:spcBef>
              <a:spcAft>
                <a:spcPts val="0"/>
              </a:spcAft>
              <a:buClr>
                <a:srgbClr val="FFFFA1"/>
              </a:buClr>
              <a:buSzPct val="100000"/>
              <a:buFont typeface="Corbel"/>
              <a:buNone/>
            </a:pPr>
            <a:br>
              <a:rPr lang="en-US"/>
            </a:br>
            <a:br>
              <a:rPr lang="en-US"/>
            </a:br>
            <a:br>
              <a:rPr lang="en-US"/>
            </a:br>
            <a:br>
              <a:rPr lang="en-US"/>
            </a:br>
            <a:br>
              <a:rPr lang="en-US"/>
            </a:br>
            <a:br>
              <a:rPr lang="en-US"/>
            </a:br>
            <a:br>
              <a:rPr lang="en-US"/>
            </a:br>
            <a:br>
              <a:rPr lang="en-US"/>
            </a:br>
            <a:br>
              <a:rPr lang="en-US"/>
            </a:br>
            <a:br>
              <a:rPr lang="en-US"/>
            </a:br>
            <a:br>
              <a:rPr lang="en-US"/>
            </a:br>
            <a:br>
              <a:rPr lang="en-US"/>
            </a:br>
            <a:r>
              <a:rPr lang="en-US"/>
              <a:t>Annette Hoskins, Director</a:t>
            </a:r>
            <a:br>
              <a:rPr lang="en-US"/>
            </a:br>
            <a:r>
              <a:rPr lang="en-US"/>
              <a:t>Youth Environmental Program</a:t>
            </a:r>
            <a:br>
              <a:rPr lang="en-US"/>
            </a:br>
            <a:r>
              <a:rPr lang="en-US"/>
              <a:t>304-414-9759</a:t>
            </a:r>
            <a:br>
              <a:rPr lang="en-US"/>
            </a:br>
            <a:r>
              <a:rPr lang="en-US"/>
              <a:t>Annette.L.Hoskins@wv.gov</a:t>
            </a:r>
            <a:br>
              <a:rPr lang="en-US"/>
            </a:br>
            <a:endParaRPr/>
          </a:p>
        </p:txBody>
      </p:sp>
      <p:sp>
        <p:nvSpPr>
          <p:cNvPr id="252" name="Google Shape;252;p13"/>
          <p:cNvSpPr txBox="1">
            <a:spLocks noGrp="1"/>
          </p:cNvSpPr>
          <p:nvPr>
            <p:ph type="sldNum" idx="12"/>
          </p:nvPr>
        </p:nvSpPr>
        <p:spPr>
          <a:xfrm>
            <a:off x="8153400" y="6356350"/>
            <a:ext cx="533400" cy="365125"/>
          </a:xfrm>
          <a:prstGeom prst="rect">
            <a:avLst/>
          </a:prstGeom>
          <a:noFill/>
          <a:ln>
            <a:noFill/>
          </a:ln>
        </p:spPr>
        <p:txBody>
          <a:bodyPr spcFirstLastPara="1" wrap="square" lIns="91425" tIns="45700" rIns="0"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a:t>
            </a:fld>
            <a:endParaRPr/>
          </a:p>
        </p:txBody>
      </p:sp>
      <p:sp>
        <p:nvSpPr>
          <p:cNvPr id="253" name="Google Shape;253;p13"/>
          <p:cNvSpPr txBox="1"/>
          <p:nvPr/>
        </p:nvSpPr>
        <p:spPr>
          <a:xfrm>
            <a:off x="438800" y="714625"/>
            <a:ext cx="3326700" cy="785100"/>
          </a:xfrm>
          <a:prstGeom prst="rect">
            <a:avLst/>
          </a:prstGeom>
          <a:noFill/>
          <a:ln>
            <a:noFill/>
          </a:ln>
        </p:spPr>
        <p:txBody>
          <a:bodyPr spcFirstLastPara="1" wrap="square" lIns="91425" tIns="91425" rIns="91425" bIns="91425" anchor="b" anchorCtr="0">
            <a:spAutoFit/>
          </a:bodyPr>
          <a:lstStyle/>
          <a:p>
            <a:pPr marL="0" marR="0" lvl="0" indent="0" algn="l" rtl="0">
              <a:lnSpc>
                <a:spcPct val="100000"/>
              </a:lnSpc>
              <a:spcBef>
                <a:spcPts val="0"/>
              </a:spcBef>
              <a:spcAft>
                <a:spcPts val="0"/>
              </a:spcAft>
              <a:buClr>
                <a:srgbClr val="000000"/>
              </a:buClr>
              <a:buSzPts val="3900"/>
              <a:buFont typeface="Arial"/>
              <a:buNone/>
            </a:pPr>
            <a:r>
              <a:rPr lang="en-US" sz="3900" b="1" i="0" u="none" strike="noStrike" cap="none">
                <a:solidFill>
                  <a:srgbClr val="F0D77D"/>
                </a:solidFill>
                <a:latin typeface="Corbel"/>
                <a:ea typeface="Corbel"/>
                <a:cs typeface="Corbel"/>
                <a:sym typeface="Corbel"/>
              </a:rPr>
              <a:t>Questions??</a:t>
            </a:r>
            <a:r>
              <a:rPr lang="en-US" sz="2300" b="1" i="0" u="none" strike="noStrike" cap="none">
                <a:solidFill>
                  <a:srgbClr val="F0D77D"/>
                </a:solidFill>
                <a:latin typeface="Corbel"/>
                <a:ea typeface="Corbel"/>
                <a:cs typeface="Corbel"/>
                <a:sym typeface="Corbel"/>
              </a:rPr>
              <a:t> </a:t>
            </a:r>
            <a:endParaRPr sz="2300" b="1" i="0" u="none" strike="noStrike" cap="none">
              <a:solidFill>
                <a:srgbClr val="F0D77D"/>
              </a:solidFill>
              <a:latin typeface="Corbel"/>
              <a:ea typeface="Corbel"/>
              <a:cs typeface="Corbel"/>
              <a:sym typeface="Corbel"/>
            </a:endParaRPr>
          </a:p>
        </p:txBody>
      </p:sp>
      <p:pic>
        <p:nvPicPr>
          <p:cNvPr id="254" name="Google Shape;254;p13"/>
          <p:cNvPicPr preferRelativeResize="0"/>
          <p:nvPr/>
        </p:nvPicPr>
        <p:blipFill rotWithShape="1">
          <a:blip r:embed="rId3">
            <a:alphaModFix/>
          </a:blip>
          <a:srcRect/>
          <a:stretch/>
        </p:blipFill>
        <p:spPr>
          <a:xfrm>
            <a:off x="1383526" y="1777297"/>
            <a:ext cx="6329239" cy="4866740"/>
          </a:xfrm>
          <a:prstGeom prst="rect">
            <a:avLst/>
          </a:prstGeom>
          <a:noFill/>
          <a:ln>
            <a:noFill/>
          </a:ln>
        </p:spPr>
      </p:pic>
    </p:spTree>
  </p:cSld>
  <p:clrMapOvr>
    <a:masterClrMapping/>
  </p:clrMapOvr>
  <p:transition spd="slow">
    <p:wipe dir="d"/>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2"/>
          <p:cNvSpPr txBox="1">
            <a:spLocks noGrp="1"/>
          </p:cNvSpPr>
          <p:nvPr>
            <p:ph type="title"/>
          </p:nvPr>
        </p:nvSpPr>
        <p:spPr>
          <a:xfrm>
            <a:off x="376240" y="533400"/>
            <a:ext cx="8310560" cy="517525"/>
          </a:xfrm>
          <a:prstGeom prst="rect">
            <a:avLst/>
          </a:prstGeom>
          <a:noFill/>
          <a:ln>
            <a:noFill/>
          </a:ln>
        </p:spPr>
        <p:txBody>
          <a:bodyPr spcFirstLastPara="1" wrap="square" lIns="0" tIns="0" rIns="0" bIns="0" anchor="b" anchorCtr="0">
            <a:noAutofit/>
          </a:bodyPr>
          <a:lstStyle/>
          <a:p>
            <a:pPr marL="0" lvl="0" indent="0" algn="ctr" rtl="0">
              <a:lnSpc>
                <a:spcPct val="100000"/>
              </a:lnSpc>
              <a:spcBef>
                <a:spcPts val="0"/>
              </a:spcBef>
              <a:spcAft>
                <a:spcPts val="0"/>
              </a:spcAft>
              <a:buClr>
                <a:srgbClr val="FFFFA1"/>
              </a:buClr>
              <a:buSzPts val="4000"/>
              <a:buFont typeface="Corbel"/>
              <a:buNone/>
            </a:pPr>
            <a:r>
              <a:rPr lang="en-US" sz="4000"/>
              <a:t>Youth Environmental Program Goals</a:t>
            </a:r>
            <a:endParaRPr sz="4000" cap="small">
              <a:latin typeface="Corbel"/>
              <a:ea typeface="Corbel"/>
              <a:cs typeface="Corbel"/>
              <a:sym typeface="Corbel"/>
            </a:endParaRPr>
          </a:p>
        </p:txBody>
      </p:sp>
      <p:sp>
        <p:nvSpPr>
          <p:cNvPr id="115" name="Google Shape;115;p2"/>
          <p:cNvSpPr txBox="1">
            <a:spLocks noGrp="1"/>
          </p:cNvSpPr>
          <p:nvPr>
            <p:ph type="body" idx="1"/>
          </p:nvPr>
        </p:nvSpPr>
        <p:spPr>
          <a:xfrm>
            <a:off x="1" y="1766200"/>
            <a:ext cx="3505200" cy="4876800"/>
          </a:xfrm>
          <a:prstGeom prst="rect">
            <a:avLst/>
          </a:prstGeom>
          <a:noFill/>
          <a:ln>
            <a:noFill/>
          </a:ln>
        </p:spPr>
        <p:txBody>
          <a:bodyPr spcFirstLastPara="1" wrap="square" lIns="0" tIns="0" rIns="0" bIns="0" anchor="t" anchorCtr="0">
            <a:normAutofit/>
          </a:bodyPr>
          <a:lstStyle/>
          <a:p>
            <a:pPr marL="662940" lvl="0" indent="-342900" algn="l" rtl="0">
              <a:lnSpc>
                <a:spcPct val="100000"/>
              </a:lnSpc>
              <a:spcBef>
                <a:spcPts val="0"/>
              </a:spcBef>
              <a:spcAft>
                <a:spcPts val="0"/>
              </a:spcAft>
              <a:buSzPts val="1680"/>
              <a:buFont typeface="Noto Sans Symbols"/>
              <a:buChar char="❖"/>
            </a:pPr>
            <a:r>
              <a:rPr lang="en-US" sz="2400"/>
              <a:t>To increase environmental awareness with young people throughout West Virginia</a:t>
            </a:r>
            <a:br>
              <a:rPr lang="en-US" sz="2400"/>
            </a:br>
            <a:endParaRPr sz="2400"/>
          </a:p>
          <a:p>
            <a:pPr marL="662940" lvl="0" indent="-342900" algn="l" rtl="0">
              <a:lnSpc>
                <a:spcPct val="100000"/>
              </a:lnSpc>
              <a:spcBef>
                <a:spcPts val="300"/>
              </a:spcBef>
              <a:spcAft>
                <a:spcPts val="0"/>
              </a:spcAft>
              <a:buSzPts val="1680"/>
              <a:buFont typeface="Noto Sans Symbols"/>
              <a:buChar char="❖"/>
            </a:pPr>
            <a:r>
              <a:rPr lang="en-US" sz="2400"/>
              <a:t>To encourage participation in activities and projects that will improve their communities</a:t>
            </a:r>
            <a:endParaRPr/>
          </a:p>
          <a:p>
            <a:pPr marL="662940" lvl="0" indent="-236220" algn="l" rtl="0">
              <a:lnSpc>
                <a:spcPct val="100000"/>
              </a:lnSpc>
              <a:spcBef>
                <a:spcPts val="300"/>
              </a:spcBef>
              <a:spcAft>
                <a:spcPts val="0"/>
              </a:spcAft>
              <a:buSzPts val="1680"/>
              <a:buFont typeface="Noto Sans Symbols"/>
              <a:buNone/>
            </a:pPr>
            <a:endParaRPr sz="2400"/>
          </a:p>
        </p:txBody>
      </p:sp>
      <p:sp>
        <p:nvSpPr>
          <p:cNvPr id="116" name="Google Shape;116;p2"/>
          <p:cNvSpPr txBox="1">
            <a:spLocks noGrp="1"/>
          </p:cNvSpPr>
          <p:nvPr>
            <p:ph type="sldNum" idx="12"/>
          </p:nvPr>
        </p:nvSpPr>
        <p:spPr>
          <a:xfrm>
            <a:off x="8153400" y="6356350"/>
            <a:ext cx="533400" cy="365125"/>
          </a:xfrm>
          <a:prstGeom prst="rect">
            <a:avLst/>
          </a:prstGeom>
          <a:noFill/>
          <a:ln>
            <a:noFill/>
          </a:ln>
        </p:spPr>
        <p:txBody>
          <a:bodyPr spcFirstLastPara="1" wrap="square" lIns="91425" tIns="45700" rIns="0"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pic>
        <p:nvPicPr>
          <p:cNvPr id="117" name="Google Shape;117;p2"/>
          <p:cNvPicPr preferRelativeResize="0">
            <a:picLocks noGrp="1"/>
          </p:cNvPicPr>
          <p:nvPr>
            <p:ph type="pic" idx="2"/>
          </p:nvPr>
        </p:nvPicPr>
        <p:blipFill rotWithShape="1">
          <a:blip r:embed="rId3">
            <a:alphaModFix/>
          </a:blip>
          <a:srcRect l="16667" t="8333" r="16666" b="16667"/>
          <a:stretch/>
        </p:blipFill>
        <p:spPr>
          <a:xfrm>
            <a:off x="4067975" y="1549975"/>
            <a:ext cx="2930935" cy="2212801"/>
          </a:xfrm>
          <a:prstGeom prst="rect">
            <a:avLst/>
          </a:prstGeom>
          <a:solidFill>
            <a:srgbClr val="3B4321"/>
          </a:solidFill>
          <a:ln>
            <a:noFill/>
          </a:ln>
          <a:effectLst>
            <a:outerShdw blurRad="36195" dist="10000" dir="5400000" algn="tl" rotWithShape="0">
              <a:srgbClr val="000000">
                <a:alpha val="74117"/>
              </a:srgbClr>
            </a:outerShdw>
          </a:effectLst>
        </p:spPr>
      </p:pic>
      <p:pic>
        <p:nvPicPr>
          <p:cNvPr id="118" name="Google Shape;118;p2"/>
          <p:cNvPicPr preferRelativeResize="0"/>
          <p:nvPr/>
        </p:nvPicPr>
        <p:blipFill rotWithShape="1">
          <a:blip r:embed="rId4">
            <a:alphaModFix/>
          </a:blip>
          <a:srcRect/>
          <a:stretch/>
        </p:blipFill>
        <p:spPr>
          <a:xfrm rot="-2">
            <a:off x="4052033" y="3911132"/>
            <a:ext cx="2683433" cy="2683436"/>
          </a:xfrm>
          <a:prstGeom prst="rect">
            <a:avLst/>
          </a:prstGeom>
          <a:noFill/>
          <a:ln>
            <a:noFill/>
          </a:ln>
        </p:spPr>
      </p:pic>
    </p:spTree>
  </p:cSld>
  <p:clrMapOvr>
    <a:masterClrMapping/>
  </p:clrMapOvr>
  <p:transition spd="slow">
    <p:wipe dir="d"/>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pic>
        <p:nvPicPr>
          <p:cNvPr id="124" name="Google Shape;124;p3" descr="A group of people posing for a photo&#10;&#10;Description automatically generated"/>
          <p:cNvPicPr preferRelativeResize="0"/>
          <p:nvPr/>
        </p:nvPicPr>
        <p:blipFill rotWithShape="1">
          <a:blip r:embed="rId3">
            <a:alphaModFix/>
          </a:blip>
          <a:srcRect/>
          <a:stretch/>
        </p:blipFill>
        <p:spPr>
          <a:xfrm rot="1064398">
            <a:off x="6088639" y="2173637"/>
            <a:ext cx="2707277" cy="2707277"/>
          </a:xfrm>
          <a:prstGeom prst="rect">
            <a:avLst/>
          </a:prstGeom>
          <a:noFill/>
          <a:ln>
            <a:noFill/>
          </a:ln>
        </p:spPr>
      </p:pic>
      <p:sp>
        <p:nvSpPr>
          <p:cNvPr id="125" name="Google Shape;125;p3"/>
          <p:cNvSpPr txBox="1">
            <a:spLocks noGrp="1"/>
          </p:cNvSpPr>
          <p:nvPr>
            <p:ph type="title"/>
          </p:nvPr>
        </p:nvSpPr>
        <p:spPr>
          <a:xfrm>
            <a:off x="685800" y="381000"/>
            <a:ext cx="3119440" cy="5334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Clr>
                <a:srgbClr val="FFFFA1"/>
              </a:buClr>
              <a:buSzPts val="4000"/>
              <a:buFont typeface="Corbel"/>
              <a:buNone/>
            </a:pPr>
            <a:r>
              <a:rPr lang="en-US" sz="4000"/>
              <a:t>Benefits</a:t>
            </a:r>
            <a:endParaRPr/>
          </a:p>
        </p:txBody>
      </p:sp>
      <p:sp>
        <p:nvSpPr>
          <p:cNvPr id="126" name="Google Shape;126;p3"/>
          <p:cNvSpPr txBox="1">
            <a:spLocks noGrp="1"/>
          </p:cNvSpPr>
          <p:nvPr>
            <p:ph type="body" idx="1"/>
          </p:nvPr>
        </p:nvSpPr>
        <p:spPr>
          <a:xfrm>
            <a:off x="76250" y="1499525"/>
            <a:ext cx="3729000" cy="4710300"/>
          </a:xfrm>
          <a:prstGeom prst="rect">
            <a:avLst/>
          </a:prstGeom>
          <a:noFill/>
          <a:ln>
            <a:noFill/>
          </a:ln>
        </p:spPr>
        <p:txBody>
          <a:bodyPr spcFirstLastPara="1" wrap="square" lIns="0" tIns="0" rIns="0" bIns="0" anchor="t" anchorCtr="0">
            <a:normAutofit/>
          </a:bodyPr>
          <a:lstStyle/>
          <a:p>
            <a:pPr marL="605790" lvl="0" indent="-285750" algn="l" rtl="0">
              <a:lnSpc>
                <a:spcPct val="100000"/>
              </a:lnSpc>
              <a:spcBef>
                <a:spcPts val="0"/>
              </a:spcBef>
              <a:spcAft>
                <a:spcPts val="0"/>
              </a:spcAft>
              <a:buSzPts val="1680"/>
              <a:buFont typeface="Noto Sans Symbols"/>
              <a:buChar char="❖"/>
            </a:pPr>
            <a:r>
              <a:rPr lang="en-US" sz="2400"/>
              <a:t>Free enrollment for any youth group or school</a:t>
            </a:r>
            <a:br>
              <a:rPr lang="en-US" sz="2400"/>
            </a:br>
            <a:endParaRPr sz="2400"/>
          </a:p>
          <a:p>
            <a:pPr marL="605790" lvl="0" indent="-285750" algn="l" rtl="0">
              <a:lnSpc>
                <a:spcPct val="100000"/>
              </a:lnSpc>
              <a:spcBef>
                <a:spcPts val="300"/>
              </a:spcBef>
              <a:spcAft>
                <a:spcPts val="0"/>
              </a:spcAft>
              <a:buSzPts val="1680"/>
              <a:buFont typeface="Noto Sans Symbols"/>
              <a:buChar char="❖"/>
            </a:pPr>
            <a:r>
              <a:rPr lang="en-US" sz="2400"/>
              <a:t>More than $15,000 in cash prizes and scholarships awarded annually (deadline is March 15)</a:t>
            </a:r>
            <a:br>
              <a:rPr lang="en-US" sz="2400"/>
            </a:br>
            <a:endParaRPr sz="2400"/>
          </a:p>
          <a:p>
            <a:pPr marL="605790" lvl="0" indent="-285750" algn="l" rtl="0">
              <a:lnSpc>
                <a:spcPct val="100000"/>
              </a:lnSpc>
              <a:spcBef>
                <a:spcPts val="300"/>
              </a:spcBef>
              <a:spcAft>
                <a:spcPts val="0"/>
              </a:spcAft>
              <a:buSzPts val="1680"/>
              <a:buFont typeface="Noto Sans Symbols"/>
              <a:buChar char="❖"/>
            </a:pPr>
            <a:r>
              <a:rPr lang="en-US" sz="2400"/>
              <a:t>Statewide activities, including Youth Environmental Day</a:t>
            </a:r>
            <a:endParaRPr/>
          </a:p>
        </p:txBody>
      </p:sp>
      <p:sp>
        <p:nvSpPr>
          <p:cNvPr id="127" name="Google Shape;127;p3"/>
          <p:cNvSpPr txBox="1">
            <a:spLocks noGrp="1"/>
          </p:cNvSpPr>
          <p:nvPr>
            <p:ph type="sldNum" idx="12"/>
          </p:nvPr>
        </p:nvSpPr>
        <p:spPr>
          <a:xfrm>
            <a:off x="8153400" y="6356350"/>
            <a:ext cx="533400" cy="365125"/>
          </a:xfrm>
          <a:prstGeom prst="rect">
            <a:avLst/>
          </a:prstGeom>
          <a:noFill/>
          <a:ln>
            <a:noFill/>
          </a:ln>
        </p:spPr>
        <p:txBody>
          <a:bodyPr spcFirstLastPara="1" wrap="square" lIns="91425" tIns="45700" rIns="0"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a:t>
            </a:fld>
            <a:endParaRPr/>
          </a:p>
        </p:txBody>
      </p:sp>
      <p:pic>
        <p:nvPicPr>
          <p:cNvPr id="128" name="Google Shape;128;p3"/>
          <p:cNvPicPr preferRelativeResize="0">
            <a:picLocks noGrp="1"/>
          </p:cNvPicPr>
          <p:nvPr>
            <p:ph type="pic" idx="2"/>
          </p:nvPr>
        </p:nvPicPr>
        <p:blipFill rotWithShape="1">
          <a:blip r:embed="rId4">
            <a:alphaModFix/>
          </a:blip>
          <a:srcRect l="12476" r="16343"/>
          <a:stretch/>
        </p:blipFill>
        <p:spPr>
          <a:xfrm>
            <a:off x="4021810" y="381000"/>
            <a:ext cx="2802610" cy="2276959"/>
          </a:xfrm>
          <a:prstGeom prst="rect">
            <a:avLst/>
          </a:prstGeom>
          <a:solidFill>
            <a:srgbClr val="3B4321"/>
          </a:solidFill>
          <a:ln>
            <a:noFill/>
          </a:ln>
          <a:effectLst>
            <a:outerShdw blurRad="36195" dist="10000" dir="5400000" algn="tl" rotWithShape="0">
              <a:srgbClr val="000000">
                <a:alpha val="74117"/>
              </a:srgbClr>
            </a:outerShdw>
          </a:effectLst>
        </p:spPr>
      </p:pic>
      <p:pic>
        <p:nvPicPr>
          <p:cNvPr id="129" name="Google Shape;129;p3" descr="A group of people walking on a sidewalk&#10;&#10;Description automatically generated"/>
          <p:cNvPicPr preferRelativeResize="0"/>
          <p:nvPr/>
        </p:nvPicPr>
        <p:blipFill rotWithShape="1">
          <a:blip r:embed="rId5">
            <a:alphaModFix/>
          </a:blip>
          <a:srcRect/>
          <a:stretch/>
        </p:blipFill>
        <p:spPr>
          <a:xfrm>
            <a:off x="3622806" y="4473845"/>
            <a:ext cx="3000742" cy="2003155"/>
          </a:xfrm>
          <a:prstGeom prst="rect">
            <a:avLst/>
          </a:prstGeom>
          <a:noFill/>
          <a:ln>
            <a:noFill/>
          </a:ln>
        </p:spPr>
      </p:pic>
    </p:spTree>
  </p:cSld>
  <p:clrMapOvr>
    <a:masterClrMapping/>
  </p:clrMapOvr>
  <p:transition spd="slow">
    <p:wipe dir="d"/>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26"/>
          <p:cNvSpPr txBox="1">
            <a:spLocks noGrp="1"/>
          </p:cNvSpPr>
          <p:nvPr>
            <p:ph type="title"/>
          </p:nvPr>
        </p:nvSpPr>
        <p:spPr>
          <a:xfrm>
            <a:off x="685800" y="381000"/>
            <a:ext cx="3119440" cy="5334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Clr>
                <a:srgbClr val="FFFFA1"/>
              </a:buClr>
              <a:buSzPts val="4000"/>
              <a:buFont typeface="Corbel"/>
              <a:buNone/>
            </a:pPr>
            <a:r>
              <a:rPr lang="en-US" sz="4000"/>
              <a:t>Scholarship</a:t>
            </a:r>
            <a:endParaRPr/>
          </a:p>
        </p:txBody>
      </p:sp>
      <p:sp>
        <p:nvSpPr>
          <p:cNvPr id="136" name="Google Shape;136;p26"/>
          <p:cNvSpPr txBox="1">
            <a:spLocks noGrp="1"/>
          </p:cNvSpPr>
          <p:nvPr>
            <p:ph type="body" idx="1"/>
          </p:nvPr>
        </p:nvSpPr>
        <p:spPr>
          <a:xfrm>
            <a:off x="76188" y="1287250"/>
            <a:ext cx="3729000" cy="3203100"/>
          </a:xfrm>
          <a:prstGeom prst="rect">
            <a:avLst/>
          </a:prstGeom>
          <a:noFill/>
          <a:ln>
            <a:noFill/>
          </a:ln>
        </p:spPr>
        <p:txBody>
          <a:bodyPr spcFirstLastPara="1" wrap="square" lIns="0" tIns="0" rIns="0" bIns="0" anchor="t" anchorCtr="0">
            <a:normAutofit/>
          </a:bodyPr>
          <a:lstStyle/>
          <a:p>
            <a:pPr marL="605790" lvl="0" indent="-285750" algn="l" rtl="0">
              <a:lnSpc>
                <a:spcPct val="100000"/>
              </a:lnSpc>
              <a:spcBef>
                <a:spcPts val="0"/>
              </a:spcBef>
              <a:spcAft>
                <a:spcPts val="0"/>
              </a:spcAft>
              <a:buSzPts val="1680"/>
              <a:buFont typeface="Noto Sans Symbols"/>
              <a:buChar char="❖"/>
            </a:pPr>
            <a:r>
              <a:rPr lang="en-US" sz="2400"/>
              <a:t>Given Annually to a WV graduating senior.  </a:t>
            </a:r>
            <a:br>
              <a:rPr lang="en-US" sz="2400"/>
            </a:br>
            <a:endParaRPr sz="1600"/>
          </a:p>
          <a:p>
            <a:pPr marL="605790" lvl="0" indent="-285750" algn="l" rtl="0">
              <a:lnSpc>
                <a:spcPct val="100000"/>
              </a:lnSpc>
              <a:spcBef>
                <a:spcPts val="300"/>
              </a:spcBef>
              <a:spcAft>
                <a:spcPts val="0"/>
              </a:spcAft>
              <a:buSzPts val="1680"/>
              <a:buFont typeface="Noto Sans Symbols"/>
              <a:buChar char="❖"/>
            </a:pPr>
            <a:r>
              <a:rPr lang="en-US" sz="2400"/>
              <a:t>$10,000 - $2,500 a year for four years.</a:t>
            </a:r>
            <a:endParaRPr/>
          </a:p>
          <a:p>
            <a:pPr marL="320040" lvl="0" indent="0" algn="l" rtl="0">
              <a:lnSpc>
                <a:spcPct val="100000"/>
              </a:lnSpc>
              <a:spcBef>
                <a:spcPts val="300"/>
              </a:spcBef>
              <a:spcAft>
                <a:spcPts val="0"/>
              </a:spcAft>
              <a:buSzPts val="1680"/>
              <a:buNone/>
            </a:pPr>
            <a:endParaRPr sz="1600"/>
          </a:p>
          <a:p>
            <a:pPr marL="605790" lvl="0" indent="-285750" algn="l" rtl="0">
              <a:lnSpc>
                <a:spcPct val="100000"/>
              </a:lnSpc>
              <a:spcBef>
                <a:spcPts val="300"/>
              </a:spcBef>
              <a:spcAft>
                <a:spcPts val="0"/>
              </a:spcAft>
              <a:buSzPts val="1680"/>
              <a:buFont typeface="Noto Sans Symbols"/>
              <a:buChar char="❖"/>
            </a:pPr>
            <a:r>
              <a:rPr lang="en-US" sz="2400"/>
              <a:t>All high schools in WV are enrolled in the YEP.</a:t>
            </a:r>
            <a:endParaRPr/>
          </a:p>
          <a:p>
            <a:pPr marL="605790" lvl="0" indent="-223520" algn="l" rtl="0">
              <a:lnSpc>
                <a:spcPct val="100000"/>
              </a:lnSpc>
              <a:spcBef>
                <a:spcPts val="300"/>
              </a:spcBef>
              <a:spcAft>
                <a:spcPts val="0"/>
              </a:spcAft>
              <a:buSzPts val="980"/>
              <a:buFont typeface="Noto Sans Symbols"/>
              <a:buNone/>
            </a:pPr>
            <a:endParaRPr/>
          </a:p>
        </p:txBody>
      </p:sp>
      <p:sp>
        <p:nvSpPr>
          <p:cNvPr id="137" name="Google Shape;137;p26"/>
          <p:cNvSpPr txBox="1">
            <a:spLocks noGrp="1"/>
          </p:cNvSpPr>
          <p:nvPr>
            <p:ph type="sldNum" idx="12"/>
          </p:nvPr>
        </p:nvSpPr>
        <p:spPr>
          <a:xfrm>
            <a:off x="8153400" y="6356350"/>
            <a:ext cx="533400" cy="365125"/>
          </a:xfrm>
          <a:prstGeom prst="rect">
            <a:avLst/>
          </a:prstGeom>
          <a:noFill/>
          <a:ln>
            <a:noFill/>
          </a:ln>
        </p:spPr>
        <p:txBody>
          <a:bodyPr spcFirstLastPara="1" wrap="square" lIns="91425" tIns="45700" rIns="0"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pic>
        <p:nvPicPr>
          <p:cNvPr id="138" name="Google Shape;138;p26"/>
          <p:cNvPicPr preferRelativeResize="0"/>
          <p:nvPr/>
        </p:nvPicPr>
        <p:blipFill rotWithShape="1">
          <a:blip r:embed="rId3">
            <a:alphaModFix/>
          </a:blip>
          <a:srcRect/>
          <a:stretch/>
        </p:blipFill>
        <p:spPr>
          <a:xfrm>
            <a:off x="3851331" y="260350"/>
            <a:ext cx="4920712" cy="6096000"/>
          </a:xfrm>
          <a:prstGeom prst="rect">
            <a:avLst/>
          </a:prstGeom>
          <a:noFill/>
          <a:ln>
            <a:noFill/>
          </a:ln>
        </p:spPr>
      </p:pic>
      <p:pic>
        <p:nvPicPr>
          <p:cNvPr id="139" name="Google Shape;139;p26" descr="A couple of women posing for a photo&#10;&#10;Description automatically generated"/>
          <p:cNvPicPr preferRelativeResize="0"/>
          <p:nvPr/>
        </p:nvPicPr>
        <p:blipFill rotWithShape="1">
          <a:blip r:embed="rId4">
            <a:alphaModFix/>
          </a:blip>
          <a:srcRect l="15361" t="4214" r="7900" b="19612"/>
          <a:stretch/>
        </p:blipFill>
        <p:spPr>
          <a:xfrm>
            <a:off x="1162032" y="4145633"/>
            <a:ext cx="1557375" cy="2464394"/>
          </a:xfrm>
          <a:prstGeom prst="rect">
            <a:avLst/>
          </a:prstGeom>
          <a:noFill/>
          <a:ln>
            <a:noFill/>
          </a:ln>
        </p:spPr>
      </p:pic>
    </p:spTree>
  </p:cSld>
  <p:clrMapOvr>
    <a:masterClrMapping/>
  </p:clrMapOvr>
  <p:transition spd="slow">
    <p:wipe dir="d"/>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pic>
        <p:nvPicPr>
          <p:cNvPr id="145" name="Google Shape;145;p4" descr="A group of people shooting guns&#10;&#10;Description automatically generated"/>
          <p:cNvPicPr preferRelativeResize="0"/>
          <p:nvPr/>
        </p:nvPicPr>
        <p:blipFill rotWithShape="1">
          <a:blip r:embed="rId3">
            <a:alphaModFix/>
          </a:blip>
          <a:srcRect/>
          <a:stretch/>
        </p:blipFill>
        <p:spPr>
          <a:xfrm>
            <a:off x="6591597" y="3659599"/>
            <a:ext cx="2422161" cy="1612172"/>
          </a:xfrm>
          <a:prstGeom prst="rect">
            <a:avLst/>
          </a:prstGeom>
          <a:noFill/>
          <a:ln>
            <a:noFill/>
          </a:ln>
        </p:spPr>
      </p:pic>
      <p:sp>
        <p:nvSpPr>
          <p:cNvPr id="146" name="Google Shape;146;p4"/>
          <p:cNvSpPr txBox="1">
            <a:spLocks noGrp="1"/>
          </p:cNvSpPr>
          <p:nvPr>
            <p:ph type="title"/>
          </p:nvPr>
        </p:nvSpPr>
        <p:spPr>
          <a:xfrm>
            <a:off x="376240" y="457200"/>
            <a:ext cx="5186360" cy="5334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Clr>
                <a:srgbClr val="FFFFA1"/>
              </a:buClr>
              <a:buSzPts val="4000"/>
              <a:buFont typeface="Corbel"/>
              <a:buNone/>
            </a:pPr>
            <a:r>
              <a:rPr lang="en-US" sz="4000"/>
              <a:t>Other Events </a:t>
            </a:r>
            <a:endParaRPr/>
          </a:p>
        </p:txBody>
      </p:sp>
      <p:sp>
        <p:nvSpPr>
          <p:cNvPr id="147" name="Google Shape;147;p4"/>
          <p:cNvSpPr txBox="1">
            <a:spLocks noGrp="1"/>
          </p:cNvSpPr>
          <p:nvPr>
            <p:ph type="body" idx="1"/>
          </p:nvPr>
        </p:nvSpPr>
        <p:spPr>
          <a:xfrm>
            <a:off x="212128" y="914400"/>
            <a:ext cx="5486400" cy="5654675"/>
          </a:xfrm>
          <a:prstGeom prst="rect">
            <a:avLst/>
          </a:prstGeom>
          <a:noFill/>
          <a:ln>
            <a:noFill/>
          </a:ln>
        </p:spPr>
        <p:txBody>
          <a:bodyPr spcFirstLastPara="1" wrap="square" lIns="0" tIns="0" rIns="0" bIns="0" anchor="t" anchorCtr="0">
            <a:normAutofit/>
          </a:bodyPr>
          <a:lstStyle/>
          <a:p>
            <a:pPr marL="0" lvl="0" indent="0" algn="l" rtl="0">
              <a:lnSpc>
                <a:spcPct val="100000"/>
              </a:lnSpc>
              <a:spcBef>
                <a:spcPts val="0"/>
              </a:spcBef>
              <a:spcAft>
                <a:spcPts val="0"/>
              </a:spcAft>
              <a:buSzPts val="1680"/>
              <a:buNone/>
            </a:pPr>
            <a:r>
              <a:rPr lang="en-US" sz="2400" b="1"/>
              <a:t> </a:t>
            </a:r>
            <a:endParaRPr/>
          </a:p>
          <a:p>
            <a:pPr marL="0" lvl="0" indent="0" algn="l" rtl="0">
              <a:lnSpc>
                <a:spcPct val="100000"/>
              </a:lnSpc>
              <a:spcBef>
                <a:spcPts val="300"/>
              </a:spcBef>
              <a:spcAft>
                <a:spcPts val="0"/>
              </a:spcAft>
              <a:buSzPts val="1680"/>
              <a:buNone/>
            </a:pPr>
            <a:r>
              <a:rPr lang="en-US" sz="2400" b="1"/>
              <a:t>Junior Conservation Camp  10-14yr</a:t>
            </a:r>
            <a:endParaRPr/>
          </a:p>
          <a:p>
            <a:pPr marL="342900" lvl="0" indent="-342900" algn="l" rtl="0">
              <a:lnSpc>
                <a:spcPct val="100000"/>
              </a:lnSpc>
              <a:spcBef>
                <a:spcPts val="300"/>
              </a:spcBef>
              <a:spcAft>
                <a:spcPts val="0"/>
              </a:spcAft>
              <a:buSzPts val="1680"/>
              <a:buFont typeface="Noto Sans Symbols"/>
              <a:buChar char="❖"/>
            </a:pPr>
            <a:r>
              <a:rPr lang="en-US" sz="2400"/>
              <a:t>Cedar Lakes Ripley, WV  </a:t>
            </a:r>
            <a:endParaRPr/>
          </a:p>
          <a:p>
            <a:pPr marL="342900" lvl="0" indent="-342900" algn="l" rtl="0">
              <a:lnSpc>
                <a:spcPct val="100000"/>
              </a:lnSpc>
              <a:spcBef>
                <a:spcPts val="300"/>
              </a:spcBef>
              <a:spcAft>
                <a:spcPts val="0"/>
              </a:spcAft>
              <a:buSzPts val="1680"/>
              <a:buFont typeface="Noto Sans Symbols"/>
              <a:buChar char="❖"/>
            </a:pPr>
            <a:r>
              <a:rPr lang="en-US" sz="2400"/>
              <a:t>3</a:t>
            </a:r>
            <a:r>
              <a:rPr lang="en-US" sz="2400" baseline="30000"/>
              <a:t>rd</a:t>
            </a:r>
            <a:r>
              <a:rPr lang="en-US" sz="2400"/>
              <a:t> full week of June</a:t>
            </a:r>
            <a:endParaRPr/>
          </a:p>
          <a:p>
            <a:pPr marL="342900" lvl="0" indent="-342900" algn="l" rtl="0">
              <a:lnSpc>
                <a:spcPct val="100000"/>
              </a:lnSpc>
              <a:spcBef>
                <a:spcPts val="300"/>
              </a:spcBef>
              <a:spcAft>
                <a:spcPts val="0"/>
              </a:spcAft>
              <a:buSzPts val="1680"/>
              <a:buFont typeface="Noto Sans Symbols"/>
              <a:buChar char="❖"/>
            </a:pPr>
            <a:r>
              <a:rPr lang="en-US" sz="2400"/>
              <a:t>Scholarships available</a:t>
            </a:r>
            <a:endParaRPr/>
          </a:p>
          <a:p>
            <a:pPr marL="0" lvl="0" indent="0" algn="l" rtl="0">
              <a:lnSpc>
                <a:spcPct val="100000"/>
              </a:lnSpc>
              <a:spcBef>
                <a:spcPts val="300"/>
              </a:spcBef>
              <a:spcAft>
                <a:spcPts val="0"/>
              </a:spcAft>
              <a:buSzPts val="1680"/>
              <a:buNone/>
            </a:pPr>
            <a:endParaRPr sz="2400" b="1"/>
          </a:p>
          <a:p>
            <a:pPr marL="0" lvl="0" indent="0" algn="l" rtl="0">
              <a:lnSpc>
                <a:spcPct val="100000"/>
              </a:lnSpc>
              <a:spcBef>
                <a:spcPts val="300"/>
              </a:spcBef>
              <a:spcAft>
                <a:spcPts val="0"/>
              </a:spcAft>
              <a:buSzPts val="1680"/>
              <a:buNone/>
            </a:pPr>
            <a:r>
              <a:rPr lang="en-US" sz="2400" b="1"/>
              <a:t>Youth Environmental Conference 13-17yr</a:t>
            </a:r>
            <a:endParaRPr/>
          </a:p>
          <a:p>
            <a:pPr marL="342900" lvl="0" indent="-342900" algn="l" rtl="0">
              <a:lnSpc>
                <a:spcPct val="100000"/>
              </a:lnSpc>
              <a:spcBef>
                <a:spcPts val="300"/>
              </a:spcBef>
              <a:spcAft>
                <a:spcPts val="0"/>
              </a:spcAft>
              <a:buSzPts val="1680"/>
              <a:buFont typeface="Noto Sans Symbols"/>
              <a:buChar char="❖"/>
            </a:pPr>
            <a:r>
              <a:rPr lang="en-US" sz="2400"/>
              <a:t> First Full weekend of November</a:t>
            </a:r>
            <a:endParaRPr/>
          </a:p>
          <a:p>
            <a:pPr marL="342900" lvl="0" indent="-342900" algn="l" rtl="0">
              <a:lnSpc>
                <a:spcPct val="100000"/>
              </a:lnSpc>
              <a:spcBef>
                <a:spcPts val="300"/>
              </a:spcBef>
              <a:spcAft>
                <a:spcPts val="0"/>
              </a:spcAft>
              <a:buSzPts val="1680"/>
              <a:buFont typeface="Noto Sans Symbols"/>
              <a:buChar char="❖"/>
            </a:pPr>
            <a:r>
              <a:rPr lang="en-US" sz="2400"/>
              <a:t>This conference changes location each year</a:t>
            </a:r>
            <a:endParaRPr/>
          </a:p>
          <a:p>
            <a:pPr marL="342900" lvl="0" indent="-236220" algn="l" rtl="0">
              <a:lnSpc>
                <a:spcPct val="100000"/>
              </a:lnSpc>
              <a:spcBef>
                <a:spcPts val="300"/>
              </a:spcBef>
              <a:spcAft>
                <a:spcPts val="0"/>
              </a:spcAft>
              <a:buSzPts val="1680"/>
              <a:buFont typeface="Noto Sans Symbols"/>
              <a:buNone/>
            </a:pPr>
            <a:endParaRPr sz="2400"/>
          </a:p>
          <a:p>
            <a:pPr marL="0" lvl="0" indent="0" algn="l" rtl="0">
              <a:lnSpc>
                <a:spcPct val="100000"/>
              </a:lnSpc>
              <a:spcBef>
                <a:spcPts val="300"/>
              </a:spcBef>
              <a:spcAft>
                <a:spcPts val="0"/>
              </a:spcAft>
              <a:buSzPts val="1680"/>
              <a:buNone/>
            </a:pPr>
            <a:r>
              <a:rPr lang="en-US" sz="2400" b="1"/>
              <a:t> Check out our virtual camps: </a:t>
            </a:r>
            <a:endParaRPr/>
          </a:p>
          <a:p>
            <a:pPr marL="342900" lvl="0" indent="-342900" algn="l" rtl="0">
              <a:lnSpc>
                <a:spcPct val="100000"/>
              </a:lnSpc>
              <a:spcBef>
                <a:spcPts val="300"/>
              </a:spcBef>
              <a:spcAft>
                <a:spcPts val="0"/>
              </a:spcAft>
              <a:buSzPts val="1680"/>
              <a:buFont typeface="Noto Sans Symbols"/>
              <a:buChar char="❖"/>
            </a:pPr>
            <a:r>
              <a:rPr lang="en-US" sz="2400"/>
              <a:t>YouTube page :Environment Matters</a:t>
            </a:r>
            <a:endParaRPr/>
          </a:p>
        </p:txBody>
      </p:sp>
      <p:sp>
        <p:nvSpPr>
          <p:cNvPr id="148" name="Google Shape;148;p4"/>
          <p:cNvSpPr txBox="1">
            <a:spLocks noGrp="1"/>
          </p:cNvSpPr>
          <p:nvPr>
            <p:ph type="sldNum" idx="12"/>
          </p:nvPr>
        </p:nvSpPr>
        <p:spPr>
          <a:xfrm>
            <a:off x="8153400" y="6356350"/>
            <a:ext cx="533400" cy="365125"/>
          </a:xfrm>
          <a:prstGeom prst="rect">
            <a:avLst/>
          </a:prstGeom>
          <a:noFill/>
          <a:ln>
            <a:noFill/>
          </a:ln>
        </p:spPr>
        <p:txBody>
          <a:bodyPr spcFirstLastPara="1" wrap="square" lIns="91425" tIns="45700" rIns="0"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pic>
        <p:nvPicPr>
          <p:cNvPr id="149" name="Google Shape;149;p4" descr="Tom.JPG"/>
          <p:cNvPicPr preferRelativeResize="0">
            <a:picLocks noGrp="1"/>
          </p:cNvPicPr>
          <p:nvPr>
            <p:ph type="pic" idx="2"/>
          </p:nvPr>
        </p:nvPicPr>
        <p:blipFill rotWithShape="1">
          <a:blip r:embed="rId4">
            <a:alphaModFix/>
          </a:blip>
          <a:srcRect l="19400" t="1242" r="25165" b="621"/>
          <a:stretch/>
        </p:blipFill>
        <p:spPr>
          <a:xfrm rot="-289470">
            <a:off x="5456604" y="267005"/>
            <a:ext cx="1181996" cy="1183717"/>
          </a:xfrm>
          <a:prstGeom prst="rect">
            <a:avLst/>
          </a:prstGeom>
          <a:solidFill>
            <a:srgbClr val="3B4321"/>
          </a:solidFill>
          <a:ln w="60325" cap="flat" cmpd="sng">
            <a:solidFill>
              <a:srgbClr val="FFFFFF"/>
            </a:solidFill>
            <a:prstDash val="solid"/>
            <a:miter lim="800000"/>
            <a:headEnd type="none" w="sm" len="sm"/>
            <a:tailEnd type="none" w="sm" len="sm"/>
          </a:ln>
          <a:effectLst>
            <a:outerShdw blurRad="36195" dist="10000" dir="5400000" algn="tl" rotWithShape="0">
              <a:srgbClr val="000000">
                <a:alpha val="74117"/>
              </a:srgbClr>
            </a:outerShdw>
          </a:effectLst>
        </p:spPr>
      </p:pic>
      <p:pic>
        <p:nvPicPr>
          <p:cNvPr id="150" name="Google Shape;150;p4" descr="Jo.jpg"/>
          <p:cNvPicPr preferRelativeResize="0"/>
          <p:nvPr/>
        </p:nvPicPr>
        <p:blipFill rotWithShape="1">
          <a:blip r:embed="rId5">
            <a:alphaModFix/>
          </a:blip>
          <a:srcRect/>
          <a:stretch/>
        </p:blipFill>
        <p:spPr>
          <a:xfrm rot="4379938">
            <a:off x="5279071" y="4696576"/>
            <a:ext cx="1443048" cy="1269568"/>
          </a:xfrm>
          <a:prstGeom prst="rect">
            <a:avLst/>
          </a:prstGeom>
          <a:solidFill>
            <a:srgbClr val="3B4321"/>
          </a:solidFill>
          <a:ln w="60325" cap="flat" cmpd="sng">
            <a:solidFill>
              <a:srgbClr val="FFFFFF"/>
            </a:solidFill>
            <a:prstDash val="solid"/>
            <a:miter lim="800000"/>
            <a:headEnd type="none" w="sm" len="sm"/>
            <a:tailEnd type="none" w="sm" len="sm"/>
          </a:ln>
          <a:effectLst>
            <a:outerShdw blurRad="36195" dist="10000" dir="5400000" algn="tl" rotWithShape="0">
              <a:srgbClr val="000000">
                <a:alpha val="74117"/>
              </a:srgbClr>
            </a:outerShdw>
          </a:effectLst>
        </p:spPr>
      </p:pic>
      <p:pic>
        <p:nvPicPr>
          <p:cNvPr id="151" name="Google Shape;151;p4" descr="A group of people around a fire&#10;&#10;Description automatically generated"/>
          <p:cNvPicPr preferRelativeResize="0"/>
          <p:nvPr/>
        </p:nvPicPr>
        <p:blipFill rotWithShape="1">
          <a:blip r:embed="rId6">
            <a:alphaModFix/>
          </a:blip>
          <a:srcRect/>
          <a:stretch/>
        </p:blipFill>
        <p:spPr>
          <a:xfrm>
            <a:off x="3856719" y="1781375"/>
            <a:ext cx="2539953" cy="1428691"/>
          </a:xfrm>
          <a:prstGeom prst="rect">
            <a:avLst/>
          </a:prstGeom>
          <a:noFill/>
          <a:ln>
            <a:noFill/>
          </a:ln>
        </p:spPr>
      </p:pic>
      <p:pic>
        <p:nvPicPr>
          <p:cNvPr id="152" name="Google Shape;152;p4" descr="A group of people in kayaks on a lake"/>
          <p:cNvPicPr preferRelativeResize="0"/>
          <p:nvPr/>
        </p:nvPicPr>
        <p:blipFill rotWithShape="1">
          <a:blip r:embed="rId7">
            <a:alphaModFix/>
          </a:blip>
          <a:srcRect/>
          <a:stretch/>
        </p:blipFill>
        <p:spPr>
          <a:xfrm rot="896912">
            <a:off x="6730481" y="1947214"/>
            <a:ext cx="2007449" cy="1340190"/>
          </a:xfrm>
          <a:prstGeom prst="rect">
            <a:avLst/>
          </a:prstGeom>
          <a:noFill/>
          <a:ln>
            <a:noFill/>
          </a:ln>
        </p:spPr>
      </p:pic>
      <p:pic>
        <p:nvPicPr>
          <p:cNvPr id="153" name="Google Shape;153;p4" descr="A group of people sitting in chairs&#10;&#10;Description automatically generated"/>
          <p:cNvPicPr preferRelativeResize="0"/>
          <p:nvPr/>
        </p:nvPicPr>
        <p:blipFill rotWithShape="1">
          <a:blip r:embed="rId8">
            <a:alphaModFix/>
          </a:blip>
          <a:srcRect/>
          <a:stretch/>
        </p:blipFill>
        <p:spPr>
          <a:xfrm rot="611074">
            <a:off x="6921199" y="306861"/>
            <a:ext cx="2092547" cy="1569138"/>
          </a:xfrm>
          <a:prstGeom prst="rect">
            <a:avLst/>
          </a:prstGeom>
          <a:noFill/>
          <a:ln>
            <a:noFill/>
          </a:ln>
        </p:spPr>
      </p:pic>
    </p:spTree>
  </p:cSld>
  <p:clrMapOvr>
    <a:masterClrMapping/>
  </p:clrMapOvr>
  <p:transition spd="slow">
    <p:wipe dir="d"/>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5"/>
          <p:cNvSpPr txBox="1">
            <a:spLocks noGrp="1"/>
          </p:cNvSpPr>
          <p:nvPr>
            <p:ph type="title"/>
          </p:nvPr>
        </p:nvSpPr>
        <p:spPr>
          <a:xfrm>
            <a:off x="376240" y="457200"/>
            <a:ext cx="5186360" cy="5334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Clr>
                <a:srgbClr val="FFFFA1"/>
              </a:buClr>
              <a:buSzPts val="4000"/>
              <a:buFont typeface="Corbel"/>
              <a:buNone/>
            </a:pPr>
            <a:r>
              <a:rPr lang="en-US" sz="4000"/>
              <a:t>Additional Resources</a:t>
            </a:r>
            <a:endParaRPr/>
          </a:p>
        </p:txBody>
      </p:sp>
      <p:sp>
        <p:nvSpPr>
          <p:cNvPr id="160" name="Google Shape;160;p5"/>
          <p:cNvSpPr txBox="1">
            <a:spLocks noGrp="1"/>
          </p:cNvSpPr>
          <p:nvPr>
            <p:ph type="body" idx="1"/>
          </p:nvPr>
        </p:nvSpPr>
        <p:spPr>
          <a:xfrm>
            <a:off x="142325" y="1455974"/>
            <a:ext cx="5186400" cy="5502300"/>
          </a:xfrm>
          <a:prstGeom prst="rect">
            <a:avLst/>
          </a:prstGeom>
          <a:noFill/>
          <a:ln>
            <a:noFill/>
          </a:ln>
        </p:spPr>
        <p:txBody>
          <a:bodyPr spcFirstLastPara="1" wrap="square" lIns="0" tIns="0" rIns="0" bIns="0" anchor="t" anchorCtr="0">
            <a:normAutofit fontScale="92500" lnSpcReduction="20000"/>
          </a:bodyPr>
          <a:lstStyle/>
          <a:p>
            <a:pPr marL="0" lvl="0" indent="0" algn="l" rtl="0">
              <a:lnSpc>
                <a:spcPct val="100000"/>
              </a:lnSpc>
              <a:spcBef>
                <a:spcPts val="0"/>
              </a:spcBef>
              <a:spcAft>
                <a:spcPts val="0"/>
              </a:spcAft>
              <a:buSzPct val="70000"/>
              <a:buNone/>
            </a:pPr>
            <a:r>
              <a:rPr lang="en-US" sz="2400" b="1"/>
              <a:t>Environmental Education Programs</a:t>
            </a:r>
            <a:endParaRPr/>
          </a:p>
          <a:p>
            <a:pPr marL="342900" lvl="0" indent="-326898" algn="l" rtl="0">
              <a:lnSpc>
                <a:spcPct val="100000"/>
              </a:lnSpc>
              <a:spcBef>
                <a:spcPts val="300"/>
              </a:spcBef>
              <a:spcAft>
                <a:spcPts val="0"/>
              </a:spcAft>
              <a:buSzPct val="70000"/>
              <a:buFont typeface="Noto Sans Symbols"/>
              <a:buChar char="❖"/>
            </a:pPr>
            <a:r>
              <a:rPr lang="en-US" sz="2400"/>
              <a:t>In person, hands-on presentations</a:t>
            </a:r>
            <a:endParaRPr/>
          </a:p>
          <a:p>
            <a:pPr marL="342900" lvl="0" indent="-326898" algn="l" rtl="0">
              <a:lnSpc>
                <a:spcPct val="100000"/>
              </a:lnSpc>
              <a:spcBef>
                <a:spcPts val="300"/>
              </a:spcBef>
              <a:spcAft>
                <a:spcPts val="0"/>
              </a:spcAft>
              <a:buSzPct val="70000"/>
              <a:buFont typeface="Noto Sans Symbols"/>
              <a:buChar char="❖"/>
            </a:pPr>
            <a:r>
              <a:rPr lang="en-US" sz="2400"/>
              <a:t>Online presentations, live or pre-recorded, are available year-round</a:t>
            </a:r>
            <a:br>
              <a:rPr lang="en-US" sz="2400"/>
            </a:br>
            <a:endParaRPr sz="2400"/>
          </a:p>
          <a:p>
            <a:pPr marL="342900" lvl="0" indent="-326898" algn="l" rtl="0">
              <a:lnSpc>
                <a:spcPct val="100000"/>
              </a:lnSpc>
              <a:spcBef>
                <a:spcPts val="300"/>
              </a:spcBef>
              <a:spcAft>
                <a:spcPts val="0"/>
              </a:spcAft>
              <a:buSzPct val="70000"/>
              <a:buFont typeface="Noto Sans Symbols"/>
              <a:buChar char="❖"/>
            </a:pPr>
            <a:r>
              <a:rPr lang="en-US" sz="2400"/>
              <a:t>Topics can include: </a:t>
            </a:r>
            <a:endParaRPr/>
          </a:p>
          <a:p>
            <a:pPr marL="342900" lvl="0" indent="-326898" algn="l" rtl="0">
              <a:lnSpc>
                <a:spcPct val="100000"/>
              </a:lnSpc>
              <a:spcBef>
                <a:spcPts val="300"/>
              </a:spcBef>
              <a:spcAft>
                <a:spcPts val="0"/>
              </a:spcAft>
              <a:buSzPct val="70000"/>
              <a:buFont typeface="Noto Sans Symbols"/>
              <a:buChar char="❖"/>
            </a:pPr>
            <a:r>
              <a:rPr lang="en-US" sz="2400"/>
              <a:t>Recycling ( 3Rs)</a:t>
            </a:r>
            <a:endParaRPr/>
          </a:p>
          <a:p>
            <a:pPr marL="342900" lvl="0" indent="-326898" algn="l" rtl="0">
              <a:lnSpc>
                <a:spcPct val="100000"/>
              </a:lnSpc>
              <a:spcBef>
                <a:spcPts val="300"/>
              </a:spcBef>
              <a:spcAft>
                <a:spcPts val="0"/>
              </a:spcAft>
              <a:buSzPct val="70000"/>
              <a:buFont typeface="Noto Sans Symbols"/>
              <a:buChar char="❖"/>
            </a:pPr>
            <a:r>
              <a:rPr lang="en-US" sz="2400"/>
              <a:t>Water conservation</a:t>
            </a:r>
            <a:endParaRPr/>
          </a:p>
          <a:p>
            <a:pPr marL="342900" lvl="0" indent="-326898" algn="l" rtl="0">
              <a:lnSpc>
                <a:spcPct val="100000"/>
              </a:lnSpc>
              <a:spcBef>
                <a:spcPts val="300"/>
              </a:spcBef>
              <a:spcAft>
                <a:spcPts val="0"/>
              </a:spcAft>
              <a:buSzPct val="70000"/>
              <a:buFont typeface="Noto Sans Symbols"/>
              <a:buChar char="❖"/>
            </a:pPr>
            <a:r>
              <a:rPr lang="en-US" sz="2400"/>
              <a:t>Plants ( Trees, Flowers, Seeds)</a:t>
            </a:r>
            <a:endParaRPr/>
          </a:p>
          <a:p>
            <a:pPr marL="342900" lvl="0" indent="-326898" algn="l" rtl="0">
              <a:lnSpc>
                <a:spcPct val="100000"/>
              </a:lnSpc>
              <a:spcBef>
                <a:spcPts val="300"/>
              </a:spcBef>
              <a:spcAft>
                <a:spcPts val="0"/>
              </a:spcAft>
              <a:buSzPct val="70000"/>
              <a:buFont typeface="Noto Sans Symbols"/>
              <a:buChar char="❖"/>
            </a:pPr>
            <a:r>
              <a:rPr lang="en-US" sz="2400"/>
              <a:t>Pollinators</a:t>
            </a:r>
            <a:endParaRPr/>
          </a:p>
          <a:p>
            <a:pPr marL="342900" lvl="0" indent="-326898" algn="l" rtl="0">
              <a:lnSpc>
                <a:spcPct val="100000"/>
              </a:lnSpc>
              <a:spcBef>
                <a:spcPts val="300"/>
              </a:spcBef>
              <a:spcAft>
                <a:spcPts val="0"/>
              </a:spcAft>
              <a:buSzPct val="70000"/>
              <a:buFont typeface="Noto Sans Symbols"/>
              <a:buChar char="❖"/>
            </a:pPr>
            <a:r>
              <a:rPr lang="en-US" sz="2400"/>
              <a:t>Litter Control</a:t>
            </a:r>
            <a:endParaRPr sz="2400"/>
          </a:p>
          <a:p>
            <a:pPr marL="342900" lvl="0" indent="-325135" algn="l" rtl="0">
              <a:lnSpc>
                <a:spcPct val="100000"/>
              </a:lnSpc>
              <a:spcBef>
                <a:spcPts val="300"/>
              </a:spcBef>
              <a:spcAft>
                <a:spcPts val="0"/>
              </a:spcAft>
              <a:buSzPct val="68750"/>
              <a:buChar char="❖"/>
            </a:pPr>
            <a:r>
              <a:rPr lang="en-US" sz="2400"/>
              <a:t>Composting</a:t>
            </a:r>
            <a:endParaRPr sz="2400"/>
          </a:p>
          <a:p>
            <a:pPr marL="342900" lvl="0" indent="-326898" algn="l" rtl="0">
              <a:lnSpc>
                <a:spcPct val="100000"/>
              </a:lnSpc>
              <a:spcBef>
                <a:spcPts val="300"/>
              </a:spcBef>
              <a:spcAft>
                <a:spcPts val="0"/>
              </a:spcAft>
              <a:buSzPct val="70000"/>
              <a:buFont typeface="Noto Sans Symbols"/>
              <a:buChar char="❖"/>
            </a:pPr>
            <a:r>
              <a:rPr lang="en-US" sz="2400"/>
              <a:t>Outdoor activities</a:t>
            </a:r>
            <a:endParaRPr/>
          </a:p>
          <a:p>
            <a:pPr marL="342900" lvl="0" indent="-326898" algn="l" rtl="0">
              <a:lnSpc>
                <a:spcPct val="100000"/>
              </a:lnSpc>
              <a:spcBef>
                <a:spcPts val="300"/>
              </a:spcBef>
              <a:spcAft>
                <a:spcPts val="0"/>
              </a:spcAft>
              <a:buSzPct val="70000"/>
              <a:buFont typeface="Noto Sans Symbols"/>
              <a:buChar char="❖"/>
            </a:pPr>
            <a:r>
              <a:rPr lang="en-US" sz="2400"/>
              <a:t>Up-cycle crafts</a:t>
            </a:r>
            <a:endParaRPr/>
          </a:p>
          <a:p>
            <a:pPr marL="342900" lvl="0" indent="-326898" algn="l" rtl="0">
              <a:lnSpc>
                <a:spcPct val="100000"/>
              </a:lnSpc>
              <a:spcBef>
                <a:spcPts val="300"/>
              </a:spcBef>
              <a:spcAft>
                <a:spcPts val="0"/>
              </a:spcAft>
              <a:buSzPct val="70000"/>
              <a:buFont typeface="Noto Sans Symbols"/>
              <a:buChar char="❖"/>
            </a:pPr>
            <a:r>
              <a:rPr lang="en-US" sz="2400"/>
              <a:t>Enviroscape</a:t>
            </a:r>
            <a:endParaRPr/>
          </a:p>
          <a:p>
            <a:pPr marL="342900" lvl="0" indent="-326898" algn="l" rtl="0">
              <a:lnSpc>
                <a:spcPct val="100000"/>
              </a:lnSpc>
              <a:spcBef>
                <a:spcPts val="300"/>
              </a:spcBef>
              <a:spcAft>
                <a:spcPts val="0"/>
              </a:spcAft>
              <a:buSzPct val="70000"/>
              <a:buFont typeface="Noto Sans Symbols"/>
              <a:buChar char="❖"/>
            </a:pPr>
            <a:r>
              <a:rPr lang="en-US" sz="2400"/>
              <a:t> Water exploration </a:t>
            </a:r>
            <a:endParaRPr/>
          </a:p>
          <a:p>
            <a:pPr marL="342900" lvl="0" indent="-236220" algn="l" rtl="0">
              <a:lnSpc>
                <a:spcPct val="100000"/>
              </a:lnSpc>
              <a:spcBef>
                <a:spcPts val="300"/>
              </a:spcBef>
              <a:spcAft>
                <a:spcPts val="0"/>
              </a:spcAft>
              <a:buSzPct val="70000"/>
              <a:buFont typeface="Noto Sans Symbols"/>
              <a:buNone/>
            </a:pPr>
            <a:endParaRPr sz="2400"/>
          </a:p>
          <a:p>
            <a:pPr marL="0" lvl="0" indent="0" algn="l" rtl="0">
              <a:lnSpc>
                <a:spcPct val="100000"/>
              </a:lnSpc>
              <a:spcBef>
                <a:spcPts val="300"/>
              </a:spcBef>
              <a:spcAft>
                <a:spcPts val="0"/>
              </a:spcAft>
              <a:buSzPct val="70000"/>
              <a:buNone/>
            </a:pPr>
            <a:endParaRPr sz="2400"/>
          </a:p>
        </p:txBody>
      </p:sp>
      <p:sp>
        <p:nvSpPr>
          <p:cNvPr id="161" name="Google Shape;161;p5"/>
          <p:cNvSpPr txBox="1">
            <a:spLocks noGrp="1"/>
          </p:cNvSpPr>
          <p:nvPr>
            <p:ph type="sldNum" idx="12"/>
          </p:nvPr>
        </p:nvSpPr>
        <p:spPr>
          <a:xfrm>
            <a:off x="8153400" y="6356350"/>
            <a:ext cx="533400" cy="365125"/>
          </a:xfrm>
          <a:prstGeom prst="rect">
            <a:avLst/>
          </a:prstGeom>
          <a:noFill/>
          <a:ln>
            <a:noFill/>
          </a:ln>
        </p:spPr>
        <p:txBody>
          <a:bodyPr spcFirstLastPara="1" wrap="square" lIns="91425" tIns="45700" rIns="0"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a:t>
            </a:fld>
            <a:endParaRPr/>
          </a:p>
        </p:txBody>
      </p:sp>
      <p:pic>
        <p:nvPicPr>
          <p:cNvPr id="162" name="Google Shape;162;p5" descr="A picture containing person, child, group, birthday&#10;&#10;Description automatically generated"/>
          <p:cNvPicPr preferRelativeResize="0">
            <a:picLocks noGrp="1"/>
          </p:cNvPicPr>
          <p:nvPr>
            <p:ph type="pic" idx="2"/>
          </p:nvPr>
        </p:nvPicPr>
        <p:blipFill rotWithShape="1">
          <a:blip r:embed="rId3">
            <a:alphaModFix/>
          </a:blip>
          <a:srcRect t="12500" b="12500"/>
          <a:stretch/>
        </p:blipFill>
        <p:spPr>
          <a:xfrm>
            <a:off x="6134100" y="396498"/>
            <a:ext cx="2286000" cy="2261462"/>
          </a:xfrm>
          <a:prstGeom prst="rect">
            <a:avLst/>
          </a:prstGeom>
          <a:solidFill>
            <a:srgbClr val="3B4321"/>
          </a:solidFill>
          <a:ln w="60325" cap="flat" cmpd="sng">
            <a:solidFill>
              <a:srgbClr val="FFFFFF"/>
            </a:solidFill>
            <a:prstDash val="solid"/>
            <a:miter lim="800000"/>
            <a:headEnd type="none" w="sm" len="sm"/>
            <a:tailEnd type="none" w="sm" len="sm"/>
          </a:ln>
          <a:effectLst>
            <a:outerShdw blurRad="36195" dist="10000" dir="5400000" algn="tl" rotWithShape="0">
              <a:srgbClr val="000000">
                <a:alpha val="74117"/>
              </a:srgbClr>
            </a:outerShdw>
            <a:reflection stA="21000" endA="500" endPos="10000" dist="20000" dir="5400000" sy="-100000" algn="bl" rotWithShape="0"/>
          </a:effectLst>
        </p:spPr>
      </p:pic>
      <p:pic>
        <p:nvPicPr>
          <p:cNvPr id="163" name="Google Shape;163;p5" descr="A table with a toy on it&#10;&#10;Description automatically generated"/>
          <p:cNvPicPr preferRelativeResize="0"/>
          <p:nvPr/>
        </p:nvPicPr>
        <p:blipFill rotWithShape="1">
          <a:blip r:embed="rId4">
            <a:alphaModFix/>
          </a:blip>
          <a:srcRect l="11324" t="22854" r="9784" b="9807"/>
          <a:stretch/>
        </p:blipFill>
        <p:spPr>
          <a:xfrm rot="-1068412">
            <a:off x="4223373" y="2633256"/>
            <a:ext cx="2226926" cy="1425588"/>
          </a:xfrm>
          <a:prstGeom prst="rect">
            <a:avLst/>
          </a:prstGeom>
          <a:noFill/>
          <a:ln>
            <a:noFill/>
          </a:ln>
        </p:spPr>
      </p:pic>
      <p:pic>
        <p:nvPicPr>
          <p:cNvPr id="164" name="Google Shape;164;p5" descr="A table with a green tablecloth and a green tablecloth with a green tablecloth and a tablecloth with a green tablecloth with a green tablecloth with a green tablecloth with a green&#10;&#10;Description automatically generated"/>
          <p:cNvPicPr preferRelativeResize="0"/>
          <p:nvPr/>
        </p:nvPicPr>
        <p:blipFill rotWithShape="1">
          <a:blip r:embed="rId5">
            <a:alphaModFix/>
          </a:blip>
          <a:srcRect t="23182"/>
          <a:stretch/>
        </p:blipFill>
        <p:spPr>
          <a:xfrm>
            <a:off x="3059621" y="4848164"/>
            <a:ext cx="3194128" cy="1840239"/>
          </a:xfrm>
          <a:prstGeom prst="rect">
            <a:avLst/>
          </a:prstGeom>
          <a:noFill/>
          <a:ln>
            <a:noFill/>
          </a:ln>
        </p:spPr>
      </p:pic>
      <p:pic>
        <p:nvPicPr>
          <p:cNvPr id="165" name="Google Shape;165;p5" descr="A group of kids making crafts&#10;&#10;Description automatically generated"/>
          <p:cNvPicPr preferRelativeResize="0"/>
          <p:nvPr/>
        </p:nvPicPr>
        <p:blipFill rotWithShape="1">
          <a:blip r:embed="rId6">
            <a:alphaModFix/>
          </a:blip>
          <a:srcRect l="13110"/>
          <a:stretch/>
        </p:blipFill>
        <p:spPr>
          <a:xfrm>
            <a:off x="6377553" y="3836475"/>
            <a:ext cx="2651290" cy="2036914"/>
          </a:xfrm>
          <a:prstGeom prst="rect">
            <a:avLst/>
          </a:prstGeom>
          <a:noFill/>
          <a:ln>
            <a:noFill/>
          </a:ln>
        </p:spPr>
      </p:pic>
    </p:spTree>
  </p:cSld>
  <p:clrMapOvr>
    <a:masterClrMapping/>
  </p:clrMapOvr>
  <p:transition spd="slow">
    <p:wipe dir="d"/>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g3bc3a2ec675_0_50"/>
          <p:cNvSpPr txBox="1">
            <a:spLocks noGrp="1"/>
          </p:cNvSpPr>
          <p:nvPr>
            <p:ph type="title"/>
          </p:nvPr>
        </p:nvSpPr>
        <p:spPr>
          <a:xfrm>
            <a:off x="327575" y="289525"/>
            <a:ext cx="4839600" cy="15606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SzPts val="990"/>
              <a:buNone/>
            </a:pPr>
            <a:r>
              <a:rPr lang="en-US" sz="4020"/>
              <a:t>Environmental Teacher of the Year Award</a:t>
            </a:r>
            <a:endParaRPr sz="4020"/>
          </a:p>
        </p:txBody>
      </p:sp>
      <p:sp>
        <p:nvSpPr>
          <p:cNvPr id="171" name="Google Shape;171;g3bc3a2ec675_0_50"/>
          <p:cNvSpPr txBox="1">
            <a:spLocks noGrp="1"/>
          </p:cNvSpPr>
          <p:nvPr>
            <p:ph type="body" idx="1"/>
          </p:nvPr>
        </p:nvSpPr>
        <p:spPr>
          <a:xfrm>
            <a:off x="245925" y="2055521"/>
            <a:ext cx="3548100" cy="3288300"/>
          </a:xfrm>
          <a:prstGeom prst="rect">
            <a:avLst/>
          </a:prstGeom>
          <a:noFill/>
          <a:ln>
            <a:noFill/>
          </a:ln>
        </p:spPr>
        <p:txBody>
          <a:bodyPr spcFirstLastPara="1" wrap="square" lIns="0" tIns="0" rIns="0" bIns="0" anchor="t" anchorCtr="0">
            <a:normAutofit fontScale="62500" lnSpcReduction="20000"/>
          </a:bodyPr>
          <a:lstStyle/>
          <a:p>
            <a:pPr marL="457200" lvl="0" indent="-311943" algn="l" rtl="0">
              <a:lnSpc>
                <a:spcPct val="100000"/>
              </a:lnSpc>
              <a:spcBef>
                <a:spcPts val="600"/>
              </a:spcBef>
              <a:spcAft>
                <a:spcPts val="0"/>
              </a:spcAft>
              <a:buSzPct val="70000"/>
              <a:buChar char="◆"/>
            </a:pPr>
            <a:r>
              <a:rPr lang="en-US"/>
              <a:t>Award recognizes K-12 teachers in West Virginia schools.</a:t>
            </a:r>
            <a:endParaRPr/>
          </a:p>
          <a:p>
            <a:pPr marL="457200" lvl="0" indent="-311943" algn="l" rtl="0">
              <a:lnSpc>
                <a:spcPct val="100000"/>
              </a:lnSpc>
              <a:spcBef>
                <a:spcPts val="600"/>
              </a:spcBef>
              <a:spcAft>
                <a:spcPts val="0"/>
              </a:spcAft>
              <a:buSzPct val="70000"/>
              <a:buChar char="◆"/>
            </a:pPr>
            <a:r>
              <a:rPr lang="en-US"/>
              <a:t>Winners are chosen in Elementary, Middle, and High School levels.</a:t>
            </a:r>
            <a:endParaRPr/>
          </a:p>
          <a:p>
            <a:pPr marL="457200" lvl="0" indent="-311943" algn="l" rtl="0">
              <a:lnSpc>
                <a:spcPct val="100000"/>
              </a:lnSpc>
              <a:spcBef>
                <a:spcPts val="600"/>
              </a:spcBef>
              <a:spcAft>
                <a:spcPts val="0"/>
              </a:spcAft>
              <a:buSzPct val="70000"/>
              <a:buChar char="◆"/>
            </a:pPr>
            <a:r>
              <a:rPr lang="en-US"/>
              <a:t>Each winner receives a $500 personal award.</a:t>
            </a:r>
            <a:endParaRPr/>
          </a:p>
          <a:p>
            <a:pPr marL="457200" lvl="0" indent="-311943" algn="l" rtl="0">
              <a:lnSpc>
                <a:spcPct val="100000"/>
              </a:lnSpc>
              <a:spcBef>
                <a:spcPts val="600"/>
              </a:spcBef>
              <a:spcAft>
                <a:spcPts val="0"/>
              </a:spcAft>
              <a:buSzPct val="70000"/>
              <a:buChar char="◆"/>
            </a:pPr>
            <a:r>
              <a:rPr lang="en-US"/>
              <a:t>A $1000 award promotes STEM programs in their school.</a:t>
            </a:r>
            <a:endParaRPr/>
          </a:p>
          <a:p>
            <a:pPr marL="457200" lvl="0" indent="-311943" algn="l" rtl="0">
              <a:lnSpc>
                <a:spcPct val="100000"/>
              </a:lnSpc>
              <a:spcBef>
                <a:spcPts val="600"/>
              </a:spcBef>
              <a:spcAft>
                <a:spcPts val="0"/>
              </a:spcAft>
              <a:buSzPct val="70000"/>
              <a:buChar char="◆"/>
            </a:pPr>
            <a:r>
              <a:rPr lang="en-US"/>
              <a:t>Applications must be submitted by the February 14th deadline.</a:t>
            </a:r>
            <a:endParaRPr/>
          </a:p>
        </p:txBody>
      </p:sp>
      <p:pic>
        <p:nvPicPr>
          <p:cNvPr id="172" name="Google Shape;172;g3bc3a2ec675_0_50" descr="Can we put it in a school setting"/>
          <p:cNvPicPr preferRelativeResize="0"/>
          <p:nvPr/>
        </p:nvPicPr>
        <p:blipFill rotWithShape="1">
          <a:blip r:embed="rId3">
            <a:alphaModFix/>
          </a:blip>
          <a:srcRect/>
          <a:stretch/>
        </p:blipFill>
        <p:spPr>
          <a:xfrm>
            <a:off x="4387325" y="1220400"/>
            <a:ext cx="4225200" cy="42252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8"/>
          <p:cNvSpPr txBox="1">
            <a:spLocks noGrp="1"/>
          </p:cNvSpPr>
          <p:nvPr>
            <p:ph type="title"/>
          </p:nvPr>
        </p:nvSpPr>
        <p:spPr>
          <a:xfrm>
            <a:off x="377868" y="-1261"/>
            <a:ext cx="8386761" cy="914400"/>
          </a:xfrm>
          <a:prstGeom prst="rect">
            <a:avLst/>
          </a:prstGeom>
          <a:noFill/>
          <a:ln>
            <a:noFill/>
          </a:ln>
        </p:spPr>
        <p:txBody>
          <a:bodyPr spcFirstLastPara="1" wrap="square" lIns="0" tIns="0" rIns="0" bIns="0" anchor="b" anchorCtr="0">
            <a:noAutofit/>
          </a:bodyPr>
          <a:lstStyle/>
          <a:p>
            <a:pPr marL="0" lvl="0" indent="0" algn="ctr" rtl="0">
              <a:lnSpc>
                <a:spcPct val="100000"/>
              </a:lnSpc>
              <a:spcBef>
                <a:spcPts val="0"/>
              </a:spcBef>
              <a:spcAft>
                <a:spcPts val="0"/>
              </a:spcAft>
              <a:buClr>
                <a:srgbClr val="FFFFA1"/>
              </a:buClr>
              <a:buSzPts val="4000"/>
              <a:buFont typeface="Corbel"/>
              <a:buNone/>
            </a:pPr>
            <a:r>
              <a:rPr lang="en-US" sz="4000"/>
              <a:t>Ideas for your troop, school or family</a:t>
            </a:r>
            <a:endParaRPr/>
          </a:p>
        </p:txBody>
      </p:sp>
      <p:sp>
        <p:nvSpPr>
          <p:cNvPr id="179" name="Google Shape;179;p8"/>
          <p:cNvSpPr txBox="1">
            <a:spLocks noGrp="1"/>
          </p:cNvSpPr>
          <p:nvPr>
            <p:ph type="sldNum" idx="12"/>
          </p:nvPr>
        </p:nvSpPr>
        <p:spPr>
          <a:xfrm>
            <a:off x="8153400" y="6356350"/>
            <a:ext cx="533400" cy="365125"/>
          </a:xfrm>
          <a:prstGeom prst="rect">
            <a:avLst/>
          </a:prstGeom>
          <a:noFill/>
          <a:ln>
            <a:noFill/>
          </a:ln>
        </p:spPr>
        <p:txBody>
          <a:bodyPr spcFirstLastPara="1" wrap="square" lIns="91425" tIns="45700" rIns="0"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a:p>
        </p:txBody>
      </p:sp>
      <p:sp>
        <p:nvSpPr>
          <p:cNvPr id="180" name="Google Shape;180;p8"/>
          <p:cNvSpPr/>
          <p:nvPr/>
        </p:nvSpPr>
        <p:spPr>
          <a:xfrm>
            <a:off x="-92125" y="1564825"/>
            <a:ext cx="4184700" cy="4400100"/>
          </a:xfrm>
          <a:prstGeom prst="rect">
            <a:avLst/>
          </a:prstGeom>
          <a:noFill/>
          <a:ln>
            <a:noFill/>
          </a:ln>
        </p:spPr>
        <p:txBody>
          <a:bodyPr spcFirstLastPara="1" wrap="square" lIns="91425" tIns="45700" rIns="91425" bIns="45700" anchor="t" anchorCtr="0">
            <a:spAutoFit/>
          </a:bodyPr>
          <a:lstStyle/>
          <a:p>
            <a:pPr marL="320040" marR="0" lvl="0" indent="0" algn="l" rtl="0">
              <a:lnSpc>
                <a:spcPct val="100000"/>
              </a:lnSpc>
              <a:spcBef>
                <a:spcPts val="0"/>
              </a:spcBef>
              <a:spcAft>
                <a:spcPts val="0"/>
              </a:spcAft>
              <a:buClr>
                <a:srgbClr val="000000"/>
              </a:buClr>
              <a:buSzPts val="2000"/>
              <a:buFont typeface="Arial"/>
              <a:buNone/>
            </a:pPr>
            <a:endParaRPr sz="2000" b="0" i="0" u="none" strike="noStrike" cap="none">
              <a:solidFill>
                <a:schemeClr val="lt1"/>
              </a:solidFill>
              <a:latin typeface="Corbel"/>
              <a:ea typeface="Corbel"/>
              <a:cs typeface="Corbel"/>
              <a:sym typeface="Corbel"/>
            </a:endParaRPr>
          </a:p>
          <a:p>
            <a:pPr marL="662940" marR="0" lvl="0" indent="-342900" algn="l" rtl="0">
              <a:lnSpc>
                <a:spcPct val="100000"/>
              </a:lnSpc>
              <a:spcBef>
                <a:spcPts val="0"/>
              </a:spcBef>
              <a:spcAft>
                <a:spcPts val="0"/>
              </a:spcAft>
              <a:buClr>
                <a:schemeClr val="lt1"/>
              </a:buClr>
              <a:buSzPts val="2000"/>
              <a:buFont typeface="Noto Sans Symbols"/>
              <a:buChar char="❖"/>
            </a:pPr>
            <a:r>
              <a:rPr lang="en-US" sz="2000" b="0" i="0" u="none" strike="noStrike" cap="none">
                <a:solidFill>
                  <a:schemeClr val="lt1"/>
                </a:solidFill>
                <a:latin typeface="Corbel"/>
                <a:ea typeface="Corbel"/>
                <a:cs typeface="Corbel"/>
                <a:sym typeface="Corbel"/>
              </a:rPr>
              <a:t>Recycling Drive </a:t>
            </a:r>
            <a:endParaRPr sz="2000" b="0" i="0" u="none" strike="noStrike" cap="none">
              <a:solidFill>
                <a:schemeClr val="lt1"/>
              </a:solidFill>
              <a:latin typeface="Corbel"/>
              <a:ea typeface="Corbel"/>
              <a:cs typeface="Corbel"/>
              <a:sym typeface="Corbel"/>
            </a:endParaRPr>
          </a:p>
          <a:p>
            <a:pPr marL="662940" marR="0" lvl="0" indent="-342900" algn="l" rtl="0">
              <a:lnSpc>
                <a:spcPct val="100000"/>
              </a:lnSpc>
              <a:spcBef>
                <a:spcPts val="0"/>
              </a:spcBef>
              <a:spcAft>
                <a:spcPts val="0"/>
              </a:spcAft>
              <a:buClr>
                <a:schemeClr val="lt1"/>
              </a:buClr>
              <a:buSzPts val="2000"/>
              <a:buFont typeface="Corbel"/>
              <a:buChar char="❖"/>
            </a:pPr>
            <a:r>
              <a:rPr lang="en-US" sz="2000" b="0" i="0" u="none" strike="noStrike" cap="none">
                <a:solidFill>
                  <a:schemeClr val="lt1"/>
                </a:solidFill>
                <a:latin typeface="Corbel"/>
                <a:ea typeface="Corbel"/>
                <a:cs typeface="Corbel"/>
                <a:sym typeface="Corbel"/>
              </a:rPr>
              <a:t>Stream Clean-up</a:t>
            </a:r>
            <a:endParaRPr sz="2000" b="0" i="0" u="none" strike="noStrike" cap="none">
              <a:solidFill>
                <a:schemeClr val="lt1"/>
              </a:solidFill>
              <a:latin typeface="Corbel"/>
              <a:ea typeface="Corbel"/>
              <a:cs typeface="Corbel"/>
              <a:sym typeface="Corbel"/>
            </a:endParaRPr>
          </a:p>
          <a:p>
            <a:pPr marL="662940" marR="0" lvl="0" indent="-342900" algn="l" rtl="0">
              <a:lnSpc>
                <a:spcPct val="100000"/>
              </a:lnSpc>
              <a:spcBef>
                <a:spcPts val="0"/>
              </a:spcBef>
              <a:spcAft>
                <a:spcPts val="0"/>
              </a:spcAft>
              <a:buClr>
                <a:schemeClr val="lt1"/>
              </a:buClr>
              <a:buSzPts val="2000"/>
              <a:buFont typeface="Corbel"/>
              <a:buChar char="❖"/>
            </a:pPr>
            <a:r>
              <a:rPr lang="en-US" sz="2000" b="0" i="0" u="none" strike="noStrike" cap="none">
                <a:solidFill>
                  <a:schemeClr val="lt1"/>
                </a:solidFill>
                <a:latin typeface="Corbel"/>
                <a:ea typeface="Corbel"/>
                <a:cs typeface="Corbel"/>
                <a:sym typeface="Corbel"/>
              </a:rPr>
              <a:t>Trail work</a:t>
            </a:r>
            <a:endParaRPr sz="2000" b="0" i="0" u="none" strike="noStrike" cap="none">
              <a:solidFill>
                <a:schemeClr val="lt1"/>
              </a:solidFill>
              <a:latin typeface="Corbel"/>
              <a:ea typeface="Corbel"/>
              <a:cs typeface="Corbel"/>
              <a:sym typeface="Corbel"/>
            </a:endParaRPr>
          </a:p>
          <a:p>
            <a:pPr marL="662940" marR="0" lvl="0" indent="-342900" algn="l" rtl="0">
              <a:lnSpc>
                <a:spcPct val="100000"/>
              </a:lnSpc>
              <a:spcBef>
                <a:spcPts val="0"/>
              </a:spcBef>
              <a:spcAft>
                <a:spcPts val="0"/>
              </a:spcAft>
              <a:buClr>
                <a:schemeClr val="lt1"/>
              </a:buClr>
              <a:buSzPts val="2000"/>
              <a:buFont typeface="Noto Sans Symbols"/>
              <a:buChar char="❖"/>
            </a:pPr>
            <a:r>
              <a:rPr lang="en-US" sz="2000" b="0" i="0" u="none" strike="noStrike" cap="none">
                <a:solidFill>
                  <a:schemeClr val="lt1"/>
                </a:solidFill>
                <a:latin typeface="Corbel"/>
                <a:ea typeface="Corbel"/>
                <a:cs typeface="Corbel"/>
                <a:sym typeface="Corbel"/>
              </a:rPr>
              <a:t>Volunteer at a Recycling Center</a:t>
            </a:r>
            <a:endParaRPr sz="1400" b="0" i="0" u="none" strike="noStrike" cap="none">
              <a:solidFill>
                <a:srgbClr val="000000"/>
              </a:solidFill>
              <a:latin typeface="Arial"/>
              <a:ea typeface="Arial"/>
              <a:cs typeface="Arial"/>
              <a:sym typeface="Arial"/>
            </a:endParaRPr>
          </a:p>
          <a:p>
            <a:pPr marL="662940" marR="0" lvl="0" indent="-342900" algn="l" rtl="0">
              <a:lnSpc>
                <a:spcPct val="100000"/>
              </a:lnSpc>
              <a:spcBef>
                <a:spcPts val="0"/>
              </a:spcBef>
              <a:spcAft>
                <a:spcPts val="0"/>
              </a:spcAft>
              <a:buClr>
                <a:schemeClr val="lt1"/>
              </a:buClr>
              <a:buSzPts val="2000"/>
              <a:buFont typeface="Noto Sans Symbols"/>
              <a:buChar char="❖"/>
            </a:pPr>
            <a:r>
              <a:rPr lang="en-US" sz="2000" b="0" i="0" u="none" strike="noStrike" cap="none">
                <a:solidFill>
                  <a:schemeClr val="lt1"/>
                </a:solidFill>
                <a:latin typeface="Corbel"/>
                <a:ea typeface="Corbel"/>
                <a:cs typeface="Corbel"/>
                <a:sym typeface="Corbel"/>
              </a:rPr>
              <a:t>Visit local parks and trails</a:t>
            </a:r>
            <a:endParaRPr sz="2000" b="0" i="0" u="none" strike="noStrike" cap="none">
              <a:solidFill>
                <a:schemeClr val="lt1"/>
              </a:solidFill>
              <a:latin typeface="Corbel"/>
              <a:ea typeface="Corbel"/>
              <a:cs typeface="Corbel"/>
              <a:sym typeface="Corbel"/>
            </a:endParaRPr>
          </a:p>
          <a:p>
            <a:pPr marL="662940" marR="0" lvl="0" indent="-342900" algn="l" rtl="0">
              <a:lnSpc>
                <a:spcPct val="100000"/>
              </a:lnSpc>
              <a:spcBef>
                <a:spcPts val="0"/>
              </a:spcBef>
              <a:spcAft>
                <a:spcPts val="0"/>
              </a:spcAft>
              <a:buClr>
                <a:schemeClr val="lt1"/>
              </a:buClr>
              <a:buSzPts val="2000"/>
              <a:buFont typeface="Noto Sans Symbols"/>
              <a:buChar char="❖"/>
            </a:pPr>
            <a:r>
              <a:rPr lang="en-US" sz="2000" b="0" i="0" u="none" strike="noStrike" cap="none">
                <a:solidFill>
                  <a:schemeClr val="lt1"/>
                </a:solidFill>
                <a:latin typeface="Corbel"/>
                <a:ea typeface="Corbel"/>
                <a:cs typeface="Corbel"/>
                <a:sym typeface="Corbel"/>
              </a:rPr>
              <a:t>Do an outdoor scavenger hunt (spiders, insects, leaves, etc.)</a:t>
            </a:r>
            <a:endParaRPr sz="2000" b="0" i="0" u="none" strike="noStrike" cap="none">
              <a:solidFill>
                <a:schemeClr val="lt1"/>
              </a:solidFill>
              <a:latin typeface="Corbel"/>
              <a:ea typeface="Corbel"/>
              <a:cs typeface="Corbel"/>
              <a:sym typeface="Corbel"/>
            </a:endParaRPr>
          </a:p>
          <a:p>
            <a:pPr marL="662940" marR="0" lvl="0" indent="-342900" algn="l" rtl="0">
              <a:lnSpc>
                <a:spcPct val="100000"/>
              </a:lnSpc>
              <a:spcBef>
                <a:spcPts val="0"/>
              </a:spcBef>
              <a:spcAft>
                <a:spcPts val="0"/>
              </a:spcAft>
              <a:buClr>
                <a:schemeClr val="lt1"/>
              </a:buClr>
              <a:buSzPts val="2000"/>
              <a:buFont typeface="Corbel"/>
              <a:buChar char="❖"/>
            </a:pPr>
            <a:r>
              <a:rPr lang="en-US" sz="2000" b="0" i="0" u="none" strike="noStrike" cap="none">
                <a:solidFill>
                  <a:schemeClr val="lt1"/>
                </a:solidFill>
                <a:latin typeface="Corbel"/>
                <a:ea typeface="Corbel"/>
                <a:cs typeface="Corbel"/>
                <a:sym typeface="Corbel"/>
              </a:rPr>
              <a:t>Build a composting station</a:t>
            </a:r>
            <a:endParaRPr sz="2000" b="0" i="0" u="none" strike="noStrike" cap="none">
              <a:solidFill>
                <a:schemeClr val="lt1"/>
              </a:solidFill>
              <a:latin typeface="Corbel"/>
              <a:ea typeface="Corbel"/>
              <a:cs typeface="Corbel"/>
              <a:sym typeface="Corbel"/>
            </a:endParaRPr>
          </a:p>
          <a:p>
            <a:pPr marL="662940" marR="0" lvl="0" indent="-342900" algn="l" rtl="0">
              <a:lnSpc>
                <a:spcPct val="100000"/>
              </a:lnSpc>
              <a:spcBef>
                <a:spcPts val="0"/>
              </a:spcBef>
              <a:spcAft>
                <a:spcPts val="0"/>
              </a:spcAft>
              <a:buClr>
                <a:schemeClr val="lt1"/>
              </a:buClr>
              <a:buSzPts val="2000"/>
              <a:buFont typeface="Noto Sans Symbols"/>
              <a:buChar char="❖"/>
            </a:pPr>
            <a:r>
              <a:rPr lang="en-US" sz="2000" b="0" i="0" u="none" strike="noStrike" cap="none">
                <a:solidFill>
                  <a:schemeClr val="lt1"/>
                </a:solidFill>
                <a:latin typeface="Corbel"/>
                <a:ea typeface="Corbel"/>
                <a:cs typeface="Corbel"/>
                <a:sym typeface="Corbel"/>
              </a:rPr>
              <a:t>Find a new outdoor activity to try (fishing, hiking, boating, geocaching)</a:t>
            </a:r>
            <a:endParaRPr sz="2000" b="0" i="0" u="none" strike="noStrike" cap="none">
              <a:solidFill>
                <a:schemeClr val="lt1"/>
              </a:solidFill>
              <a:latin typeface="Corbel"/>
              <a:ea typeface="Corbel"/>
              <a:cs typeface="Corbel"/>
              <a:sym typeface="Corbel"/>
            </a:endParaRPr>
          </a:p>
          <a:p>
            <a:pPr marL="662940" marR="0" lvl="0" indent="-342900" algn="l" rtl="0">
              <a:lnSpc>
                <a:spcPct val="100000"/>
              </a:lnSpc>
              <a:spcBef>
                <a:spcPts val="0"/>
              </a:spcBef>
              <a:spcAft>
                <a:spcPts val="0"/>
              </a:spcAft>
              <a:buClr>
                <a:schemeClr val="lt1"/>
              </a:buClr>
              <a:buSzPts val="2000"/>
              <a:buFont typeface="Noto Sans Symbols"/>
              <a:buChar char="❖"/>
            </a:pPr>
            <a:r>
              <a:rPr lang="en-US" sz="2000" b="0" i="0" u="none" strike="noStrike" cap="none">
                <a:solidFill>
                  <a:schemeClr val="lt1"/>
                </a:solidFill>
                <a:latin typeface="Corbel"/>
                <a:ea typeface="Corbel"/>
                <a:cs typeface="Corbel"/>
                <a:sym typeface="Corbel"/>
              </a:rPr>
              <a:t>Plant trees or pollinator gardens</a:t>
            </a:r>
            <a:endParaRPr sz="2000" b="0" i="0" u="none" strike="noStrike" cap="none">
              <a:solidFill>
                <a:schemeClr val="lt1"/>
              </a:solidFill>
              <a:latin typeface="Corbel"/>
              <a:ea typeface="Corbel"/>
              <a:cs typeface="Corbel"/>
              <a:sym typeface="Corbel"/>
            </a:endParaRPr>
          </a:p>
          <a:p>
            <a:pPr marL="662940" marR="0" lvl="0" indent="-342900" algn="l" rtl="0">
              <a:lnSpc>
                <a:spcPct val="100000"/>
              </a:lnSpc>
              <a:spcBef>
                <a:spcPts val="0"/>
              </a:spcBef>
              <a:spcAft>
                <a:spcPts val="0"/>
              </a:spcAft>
              <a:buClr>
                <a:schemeClr val="lt1"/>
              </a:buClr>
              <a:buSzPts val="1800"/>
              <a:buFont typeface="Noto Sans Symbols"/>
              <a:buChar char="❖"/>
            </a:pPr>
            <a:r>
              <a:rPr lang="en-US" sz="1800" b="0" i="0" u="none" strike="noStrike" cap="none">
                <a:solidFill>
                  <a:schemeClr val="lt1"/>
                </a:solidFill>
                <a:latin typeface="Corbel"/>
                <a:ea typeface="Corbel"/>
                <a:cs typeface="Corbel"/>
                <a:sym typeface="Corbel"/>
              </a:rPr>
              <a:t>Litter Clean-up </a:t>
            </a:r>
            <a:endParaRPr sz="1400" b="0" i="0" u="none" strike="noStrike" cap="none">
              <a:solidFill>
                <a:srgbClr val="000000"/>
              </a:solidFill>
              <a:latin typeface="Arial"/>
              <a:ea typeface="Arial"/>
              <a:cs typeface="Arial"/>
              <a:sym typeface="Arial"/>
            </a:endParaRPr>
          </a:p>
          <a:p>
            <a:pPr marL="32004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orbel"/>
                <a:ea typeface="Corbel"/>
                <a:cs typeface="Corbel"/>
                <a:sym typeface="Corbel"/>
              </a:rPr>
              <a:t>(AAH/Make It Shine programs)</a:t>
            </a:r>
            <a:endParaRPr sz="1800" b="0" i="0" u="none" strike="noStrike" cap="none">
              <a:solidFill>
                <a:schemeClr val="lt1"/>
              </a:solidFill>
              <a:latin typeface="Corbel"/>
              <a:ea typeface="Corbel"/>
              <a:cs typeface="Corbel"/>
              <a:sym typeface="Corbel"/>
            </a:endParaRPr>
          </a:p>
          <a:p>
            <a:pPr marL="662940" marR="0" lvl="0" indent="-228600" algn="l" rtl="0">
              <a:lnSpc>
                <a:spcPct val="100000"/>
              </a:lnSpc>
              <a:spcBef>
                <a:spcPts val="0"/>
              </a:spcBef>
              <a:spcAft>
                <a:spcPts val="0"/>
              </a:spcAft>
              <a:buClr>
                <a:schemeClr val="lt1"/>
              </a:buClr>
              <a:buSzPts val="1800"/>
              <a:buFont typeface="Noto Sans Symbols"/>
              <a:buNone/>
            </a:pPr>
            <a:endParaRPr sz="1800" b="0" i="0" u="none" strike="noStrike" cap="none">
              <a:solidFill>
                <a:schemeClr val="lt1"/>
              </a:solidFill>
              <a:latin typeface="Corbel"/>
              <a:ea typeface="Corbel"/>
              <a:cs typeface="Corbel"/>
              <a:sym typeface="Corbel"/>
            </a:endParaRPr>
          </a:p>
        </p:txBody>
      </p:sp>
      <p:pic>
        <p:nvPicPr>
          <p:cNvPr id="181" name="Google Shape;181;p8"/>
          <p:cNvPicPr preferRelativeResize="0">
            <a:picLocks noGrp="1"/>
          </p:cNvPicPr>
          <p:nvPr>
            <p:ph type="pic" idx="2"/>
          </p:nvPr>
        </p:nvPicPr>
        <p:blipFill rotWithShape="1">
          <a:blip r:embed="rId3">
            <a:alphaModFix/>
          </a:blip>
          <a:srcRect l="12500" r="12500"/>
          <a:stretch/>
        </p:blipFill>
        <p:spPr>
          <a:xfrm>
            <a:off x="4449550" y="1793875"/>
            <a:ext cx="4092575" cy="4092574"/>
          </a:xfrm>
          <a:prstGeom prst="rect">
            <a:avLst/>
          </a:prstGeom>
          <a:solidFill>
            <a:srgbClr val="3B4321"/>
          </a:solidFill>
          <a:ln w="60325" cap="flat" cmpd="sng">
            <a:solidFill>
              <a:srgbClr val="FFFFFF"/>
            </a:solidFill>
            <a:prstDash val="solid"/>
            <a:miter lim="800000"/>
            <a:headEnd type="none" w="sm" len="sm"/>
            <a:tailEnd type="none" w="sm" len="sm"/>
          </a:ln>
          <a:effectLst>
            <a:outerShdw blurRad="36195" dist="10000" dir="5400000" algn="tl" rotWithShape="0">
              <a:srgbClr val="000000">
                <a:alpha val="74117"/>
              </a:srgbClr>
            </a:outerShdw>
          </a:effectLst>
        </p:spPr>
      </p:pic>
    </p:spTree>
  </p:cSld>
  <p:clrMapOvr>
    <a:masterClrMapping/>
  </p:clrMapOvr>
  <p:transition spd="slow">
    <p:wipe dir="d"/>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g3c440e25370_0_24"/>
          <p:cNvSpPr txBox="1">
            <a:spLocks noGrp="1"/>
          </p:cNvSpPr>
          <p:nvPr>
            <p:ph type="title"/>
          </p:nvPr>
        </p:nvSpPr>
        <p:spPr>
          <a:xfrm>
            <a:off x="507450" y="331400"/>
            <a:ext cx="8129100" cy="796200"/>
          </a:xfrm>
          <a:prstGeom prst="rect">
            <a:avLst/>
          </a:prstGeom>
          <a:noFill/>
          <a:ln>
            <a:noFill/>
          </a:ln>
        </p:spPr>
        <p:txBody>
          <a:bodyPr spcFirstLastPara="1" wrap="square" lIns="0" tIns="0" rIns="0" bIns="0" anchor="ctr" anchorCtr="0">
            <a:normAutofit/>
          </a:bodyPr>
          <a:lstStyle/>
          <a:p>
            <a:pPr marL="0" lvl="0" indent="0" algn="l" rtl="0">
              <a:lnSpc>
                <a:spcPct val="100000"/>
              </a:lnSpc>
              <a:spcBef>
                <a:spcPts val="0"/>
              </a:spcBef>
              <a:spcAft>
                <a:spcPts val="0"/>
              </a:spcAft>
              <a:buSzPts val="4800"/>
              <a:buNone/>
            </a:pPr>
            <a:r>
              <a:rPr lang="en-US"/>
              <a:t>Other Programs We Promote</a:t>
            </a:r>
            <a:endParaRPr/>
          </a:p>
        </p:txBody>
      </p:sp>
      <p:sp>
        <p:nvSpPr>
          <p:cNvPr id="187" name="Google Shape;187;g3c440e25370_0_24"/>
          <p:cNvSpPr txBox="1">
            <a:spLocks noGrp="1"/>
          </p:cNvSpPr>
          <p:nvPr>
            <p:ph type="body" idx="1"/>
          </p:nvPr>
        </p:nvSpPr>
        <p:spPr>
          <a:xfrm>
            <a:off x="507450" y="1519300"/>
            <a:ext cx="4806600" cy="4437300"/>
          </a:xfrm>
          <a:prstGeom prst="rect">
            <a:avLst/>
          </a:prstGeom>
          <a:noFill/>
          <a:ln>
            <a:noFill/>
          </a:ln>
        </p:spPr>
        <p:txBody>
          <a:bodyPr spcFirstLastPara="1" wrap="square" lIns="0" tIns="0" rIns="0" bIns="0" anchor="t" anchorCtr="0">
            <a:normAutofit fontScale="85000" lnSpcReduction="20000"/>
          </a:bodyPr>
          <a:lstStyle/>
          <a:p>
            <a:pPr marL="457200" lvl="0" indent="-308773" algn="l" rtl="0">
              <a:lnSpc>
                <a:spcPct val="100000"/>
              </a:lnSpc>
              <a:spcBef>
                <a:spcPts val="600"/>
              </a:spcBef>
              <a:spcAft>
                <a:spcPts val="0"/>
              </a:spcAft>
              <a:buSzPct val="66000"/>
              <a:buChar char="◆"/>
            </a:pPr>
            <a:r>
              <a:rPr lang="en-US" sz="2250"/>
              <a:t>WV State Conservation Camp is for youth ages 14-17 and takes place at Camp Caesar in Webster County.  </a:t>
            </a:r>
            <a:r>
              <a:rPr lang="en-US" sz="2250" u="sng">
                <a:solidFill>
                  <a:schemeClr val="hlink"/>
                </a:solidFill>
                <a:hlinkClick r:id="rId3"/>
              </a:rPr>
              <a:t>https://wvconservationcamp.com/</a:t>
            </a:r>
            <a:endParaRPr sz="2250"/>
          </a:p>
          <a:p>
            <a:pPr marL="457200" lvl="0" indent="-308773" algn="l" rtl="0">
              <a:lnSpc>
                <a:spcPct val="100000"/>
              </a:lnSpc>
              <a:spcBef>
                <a:spcPts val="600"/>
              </a:spcBef>
              <a:spcAft>
                <a:spcPts val="0"/>
              </a:spcAft>
              <a:buSzPct val="66000"/>
              <a:buChar char="◆"/>
            </a:pPr>
            <a:r>
              <a:rPr lang="en-US" sz="2250"/>
              <a:t>West Virginia Envirothon is a great competition for students in grades 9-12 on 5 subjects: aquatics, forestry, soils, wildlife, and a current environmental topic.</a:t>
            </a:r>
            <a:endParaRPr sz="2250"/>
          </a:p>
          <a:p>
            <a:pPr marL="457200" lvl="0" indent="0" algn="l" rtl="0">
              <a:lnSpc>
                <a:spcPct val="100000"/>
              </a:lnSpc>
              <a:spcBef>
                <a:spcPts val="600"/>
              </a:spcBef>
              <a:spcAft>
                <a:spcPts val="0"/>
              </a:spcAft>
              <a:buSzPct val="109804"/>
              <a:buNone/>
            </a:pPr>
            <a:r>
              <a:rPr lang="en-US" sz="2250" u="sng">
                <a:solidFill>
                  <a:schemeClr val="hlink"/>
                </a:solidFill>
                <a:hlinkClick r:id="rId4"/>
              </a:rPr>
              <a:t>https://www.wvca.us/wven/</a:t>
            </a:r>
            <a:endParaRPr sz="2250"/>
          </a:p>
          <a:p>
            <a:pPr marL="457200" lvl="0" indent="-308773" algn="l" rtl="0">
              <a:lnSpc>
                <a:spcPct val="100000"/>
              </a:lnSpc>
              <a:spcBef>
                <a:spcPts val="600"/>
              </a:spcBef>
              <a:spcAft>
                <a:spcPts val="0"/>
              </a:spcAft>
              <a:buSzPct val="66000"/>
              <a:buChar char="◆"/>
            </a:pPr>
            <a:r>
              <a:rPr lang="en-US" sz="2250"/>
              <a:t>The Recycling Coalition promotes purchasing recycled content and proper recycling techniques.  It also coordinates the Re-Fashion show and provides incentives for for adults and youth.</a:t>
            </a:r>
            <a:endParaRPr sz="2250"/>
          </a:p>
          <a:p>
            <a:pPr marL="457200" lvl="0" indent="0" algn="l" rtl="0">
              <a:lnSpc>
                <a:spcPct val="100000"/>
              </a:lnSpc>
              <a:spcBef>
                <a:spcPts val="600"/>
              </a:spcBef>
              <a:spcAft>
                <a:spcPts val="0"/>
              </a:spcAft>
              <a:buSzPct val="109804"/>
              <a:buNone/>
            </a:pPr>
            <a:r>
              <a:rPr lang="en-US" sz="2250" u="sng">
                <a:solidFill>
                  <a:schemeClr val="hlink"/>
                </a:solidFill>
                <a:hlinkClick r:id="rId5"/>
              </a:rPr>
              <a:t>https://www.wvrecycles.org/</a:t>
            </a:r>
            <a:endParaRPr sz="2250"/>
          </a:p>
          <a:p>
            <a:pPr marL="457200" lvl="0" indent="-308773" algn="l" rtl="0">
              <a:lnSpc>
                <a:spcPct val="100000"/>
              </a:lnSpc>
              <a:spcBef>
                <a:spcPts val="600"/>
              </a:spcBef>
              <a:spcAft>
                <a:spcPts val="0"/>
              </a:spcAft>
              <a:buSzPct val="66000"/>
              <a:buChar char="◆"/>
            </a:pPr>
            <a:r>
              <a:rPr lang="en-US" sz="2250"/>
              <a:t>Projects WET, WILD, and Learning Tree offer valuable environmental resources.</a:t>
            </a:r>
            <a:endParaRPr sz="2250"/>
          </a:p>
        </p:txBody>
      </p:sp>
      <p:pic>
        <p:nvPicPr>
          <p:cNvPr id="188" name="Google Shape;188;g3c440e25370_0_24"/>
          <p:cNvPicPr preferRelativeResize="0">
            <a:picLocks noGrp="1"/>
          </p:cNvPicPr>
          <p:nvPr>
            <p:ph type="pic" idx="2"/>
          </p:nvPr>
        </p:nvPicPr>
        <p:blipFill rotWithShape="1">
          <a:blip r:embed="rId6">
            <a:alphaModFix/>
          </a:blip>
          <a:srcRect/>
          <a:stretch/>
        </p:blipFill>
        <p:spPr>
          <a:xfrm>
            <a:off x="5545938" y="1519300"/>
            <a:ext cx="3090600" cy="3090600"/>
          </a:xfrm>
          <a:prstGeom prst="rect">
            <a:avLst/>
          </a:prstGeom>
          <a:noFill/>
          <a:ln>
            <a:noFill/>
          </a:ln>
        </p:spPr>
      </p:pic>
    </p:spTree>
  </p:cSld>
  <p:clrMapOvr>
    <a:masterClrMapping/>
  </p:clrMapOvr>
</p:sld>
</file>

<file path=ppt/theme/theme1.xml><?xml version="1.0" encoding="utf-8"?>
<a:theme xmlns:a="http://schemas.openxmlformats.org/drawingml/2006/main" name="Earth Day presentation">
  <a:themeElements>
    <a:clrScheme name="Paper">
      <a:dk1>
        <a:srgbClr val="000000"/>
      </a:dk1>
      <a:lt1>
        <a:srgbClr val="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1659</Words>
  <Application>Microsoft Office PowerPoint</Application>
  <PresentationFormat>On-screen Show (4:3)</PresentationFormat>
  <Paragraphs>165</Paragraphs>
  <Slides>16</Slides>
  <Notes>16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Arial</vt:lpstr>
      <vt:lpstr>Corbel</vt:lpstr>
      <vt:lpstr>Calibri</vt:lpstr>
      <vt:lpstr>Noto Sans Symbols</vt:lpstr>
      <vt:lpstr>Earth Day presentation</vt:lpstr>
      <vt:lpstr>West Virginia  Youth Environmental Program</vt:lpstr>
      <vt:lpstr>Youth Environmental Program Goals</vt:lpstr>
      <vt:lpstr>Benefits</vt:lpstr>
      <vt:lpstr>Scholarship</vt:lpstr>
      <vt:lpstr>Other Events </vt:lpstr>
      <vt:lpstr>Additional Resources</vt:lpstr>
      <vt:lpstr>Environmental Teacher of the Year Award</vt:lpstr>
      <vt:lpstr>Ideas for your troop, school or family</vt:lpstr>
      <vt:lpstr>Other Programs We Promote</vt:lpstr>
      <vt:lpstr>Leader Resources</vt:lpstr>
      <vt:lpstr>Adopt-A-Highway Program</vt:lpstr>
      <vt:lpstr>Litter Cleanups</vt:lpstr>
      <vt:lpstr>Make It Shine</vt:lpstr>
      <vt:lpstr>Partnering for Impact</vt:lpstr>
      <vt:lpstr>Additional Information</vt:lpstr>
      <vt:lpstr>            Annette Hoskins, Director Youth Environmental Program 304-414-9759 Annette.L.Hoskins@wv.gov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a030704</dc:creator>
  <cp:lastModifiedBy>Vickers, Kelly K</cp:lastModifiedBy>
  <cp:revision>1</cp:revision>
  <dcterms:created xsi:type="dcterms:W3CDTF">2009-05-29T19:17:07Z</dcterms:created>
  <dcterms:modified xsi:type="dcterms:W3CDTF">2026-04-21T23:28:28Z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TC300017801033</vt:lpwstr>
  </property>
</Properties>
</file>